
<file path=[Content_Types].xml><?xml version="1.0" encoding="utf-8"?>
<Types xmlns="http://schemas.openxmlformats.org/package/2006/content-types">
  <Default Extension="png" ContentType="image/png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325" r:id="rId3"/>
    <p:sldId id="326" r:id="rId4"/>
    <p:sldId id="32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2-28T09:23:45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3339">
    <iact:property name="dataType"/>
    <iact:actionData xml:id="d0">
      <inkml:trace xmlns:inkml="http://www.w3.org/2003/InkML" xml:id="stk0" contextRef="#ctx0" brushRef="#br0">1860 14015 0,'0'0'1,"25"24"0,0-24 19,25 25-19,-26 0 29,1 25 32,-25-26-39,25 1-8,0 0 54,0-25 195,49 0-32,-49-74-226,0 49 10,-1 0-1,26 0-14,-25-24 14,0-1 1,-1 25-1,51-49-14,-50 49 20,-1 25 42,1-25-62,50 0 14,-51 1 0,1-51-8,0 75 8,0-25-14,0 1 30,24 24 41,1-25-56,-25-25-15,0 25 29,49 1-29,-49-1 14,0 0 0,-1 0-8,1-49 9,25 49-15,-1-49 13,-24 49 17,0 0-15,25 0 6,-1-49-6,-24 74 46,0-25-39,24 25-8,-24 0 1,0-25-1,0 0-14,0-24 14,-1-1 23,51 25-37,-1 0 29,-49 25-14,0 0-1,0-24-14,0-26 14,49 50-14,-49-25 20,0 25-20,-1 0 14,76-25-14,-76 25 0,1-24 13,50 24 1,-51 0-14,1-25 14,0 0 0,25 25 86,-1-25-63,-24-24-7,0 49 16,0-25-41,-1 25-5,1 0 14,0 0 1,25-25-15,-26 0 13,1 25 2,0-25-1,25 1 8,-1-26-22,-24 50 13,0 0-13,0-25 0,-1 0 13,1 1 1,0 24-14,25 0 0,-25-25 13,-1 25 2,1-25 6,0 25-6,0 0-1,49-50 1,-49 26-15,0-1 13,0 0-13,49 0 14,25-99 7,-74 124-21,25-25 14,-1 25-14,-24-25 0,0 25 12,0-24-12,24-1 14,-24 25 1,0-25-1,24-49 7,-24 49-6,25 0 0,-25 0-1,-1-24 1,1 24 0,0-25 6,50-24-7,-51 49 1,1 0 53,25 0-22,-25-24-16,-1 49 7,1-25-22,0 0 31,49 25-25,-49-25-7,0 1 1,0-1 15,0 0-15,-1-25 6,1 26-6,0-1-1,25 0 70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2-28T09:30:00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4443">
    <iact:property name="dataType"/>
    <iact:actionData xml:id="d0">
      <inkml:trace xmlns:inkml="http://www.w3.org/2003/InkML" xml:id="stk0" contextRef="#ctx0" brushRef="#br0">2257 11237 0,'25'24'169,"25"-24"85,-26 25-238,1-25 46,0 0-5,0 25-41,0-25 37,-1 0-6,1 0-16,25 0 23,-1 0-23,-24 0 0,0 0-8,0 0 23,49 0-30,-49 0 6,0 0-6,0 0 15,49 0-30,-49 0 14,0 0 0,0 0-14,74 0 21,-74 0 9,-1 0-16,51-74 17,-50 74-31,-1 0 13,1-25-7,50 25 9,-51 0-1,26-25-14,24 25 29,-49 0-14,0 0 6,0-25-6,49 25 0,-49 0-1,0 0 1,0 0 15,49 0-24,-49 0 8,0 0 17,0 0-17,24 0 16,1 0-21,-25 0 6,-1 0-15,26 0 14,-25 0 0,24 0 1,-24 0 0,25 0 6,-25 0-21,-1 0 13,1 0 2,50 0 0,-51 0-15,1 0 13,0 0 2,49 0 6,-49 0-21,0 0 14,0 0 0,49 0 1,-49 0 0,0 0-1,74 0 7,-74 0-6,0 0 0,0 0-1,24 0 1,1 0 0,-25 0 6,-1 0-6,26 0-1,-25 0 1,24 0-1,-24 0-14,25 0 14,-25 0-14,-1 0 20,26 0-20,0 0 14,-26 0 1,1 0-15,0 0 13,49 0 17,-49 0-30,0 0 36,0 0 10,49 0 626,-49 0-658,0 0 255,0 0-138,24 0-63,1 25-54,-25 0 1,0 0 15,-1-1 23,51 26-39,-50-25 39,-1 0-23,1-1 39,0 1-8,0 0-61,0 0 36,24 24-6,-24-24-15,0-25-1,0 25-14,-1 0 14,1 24 7,0 1-6,25-25 15,-26 0-15,1 24-15,0 1 29,0-25-23,49 24 24,-49-24-16,0 0 1,0 49 0,24 1 6,-24-51-21,0 1 29,0 0-14,-1 0-1,-24 0 1,50 49 6,-25-49-6,0 0-1,0 0 17,-1 49-17,1-49 7,0 0-21,25-1 14,-26 1 32,1 50-9,-25-51-23,25 1 1,0 0-15,24 49 29,-24 1-14,-25-50 6,25-1-21,0 1 14,0 0 0,-1 0 17,26 0 21,0-25 279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2-28T09:32:17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405">
    <iact:property name="dataType"/>
    <iact:actionData xml:id="d0">
      <inkml:trace xmlns:inkml="http://www.w3.org/2003/InkML" xml:id="stk0" contextRef="#ctx0" brushRef="#br0">1960 11881 0,'24'-24'570,"1"-1"-538,0 25-1,0-25 7,0 0 40,24 0-63,-24 25 8,0-49-8,0 24 1,-1 0 37,-24 0-37,25 1 0,0 24-1,0-25 1,24 0 0,-49-49 6,25 49-7,0 0 17,0 0-1,0 0-9,-1-24-6,1 24-1,50 0 32,-51 0-25,1 1 25,0-1-15,25 0-10,-25-25-7,-1 25 1,1 1 0,25-26-1,-1 0 1,-24 26 22,0-1-23,25 0 1,-50 0 0,49 0-1,-24 25-14,25-49 20,-26 24-5,26-25 0,-25 26-1,0-26 1,-1 25 0,1 0 6,0-24-7,25 49 1,-26-25 0,1-25-1,0 26 1,25-26 6,-1 25 25,-24 25 470,25 0-463,-26 0-7,1 0 6,25 0-21,0 0 21,-26 0-6,1 0-16,0 0-15,25 0 6,-26 0-21,1 0 14,0 0-14,99 0 13,-99 0-13,124 0 14,-100 0-14,26 0 13,-51 0-13,26 0 15,24 0 5,-49 0-5,0 0-1,0 0 1,49 0 0,-49 0 37,0-49-37,0 49 37,49 0-22,-24-25-15,-25 0 0,49 25 21,-49 0-5,0 0-17,-1 0-14,51 0 14,-50-25-14,-1 25 29,1 0-23,25 0 24,-1 0-15,-24 0-15,0 0 13,0-25 2,0 25-15,-1 0 20,1 0-5,25 0-1,-1 0 1,-24 0 0,0-49-1,0 49 7,49 0 10,-49 0 30,0 0-24,49-50-22,-49 50-1,0 0 16,0 0-24,0 0 24,49 0 1,-49 0-31,0 0 13,-1 0 8,26 0-6,0-25-15,-26 25 29,1 0-14,25 0 0,-25 0 6,24 0 9,-24 0 0,25 0 7,-26 0 9,1 0 22,25 0-38,-1 0 23,-24 0-7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0-02-28T09:33:30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459">
    <iact:property name="dataType"/>
    <iact:actionData xml:id="d0">
      <inkml:trace xmlns:inkml="http://www.w3.org/2003/InkML" xml:id="stk0" contextRef="#ctx0" brushRef="#br0">1265 4390 0,'25'-24'338,"0"24"-206,-1 0-101,1 0 23,0 0 8,0 0-8,0 0-53,-1 0 67,26 0-6,-25 0-46,24 0 69,-24 0-48,0 0 26,50-25-10,-51 0-6,1 25-15,0 0 5,25 0-21,-1 0 15,-24 0-9,0 0-6,0 0 15,49 0-15,-49 0 0,0 0-1,-1 0-8,51 0 24,-50 0-30,-1 0 14,1 0 16,74 0 22,-74 0-21,0 0-17,49 0 7,-49 25 10,0-25-17,0 0 1,24 0 0,1 0 6,-25 0-21,0 0 29,24 0-14,-24 0 15,25 49-15,-25-49 6,24 0-7,-24 0 1,0 0 0,24 0 15,1 50-9,-25-50-6,0 0-1,-1 0 16,51 0-30,-50 0 14,-1 0-8,1 0 8,50 0 17,-51 0-17,1 0 1,0 0-1,49 0-8,-49 0 24,0 0 1,0 0-17,24 0 23,1 0-7,-25 0-15,0 0 37,24 0 48,-24 0-70,25 0 988,-25 0-965,24 0-39,-24 25 1,0 0-1,0 24 39,24 1 31,-24-25-7,0-1-40,0 1 24,-25 25-24,24-25-37,1-1 29,-25 1 1,50 0-30,-25 0 14,-1 0-8,-24 24 8,25 1 1,-25-25-15,0 0 13,25-1 2,-25 26 0,25-25-15,0 0 0,-25-1 19,49 1-5,-49 0 1,25 49 0,0 1-1,-25-50 1,25-1 0,24 1-10,-24 0 10,-25 0 15,0 0-15,25-1-1,-25 26-14,25 0 20,-1-26 11,1 1-31,-25 25 13,25-25-13,-25-1 30,50 1-30,-26 0 20,-24 0-20,0 0 13,0 24-13,25 1 14,0-25 1,0 0-1,-25-1 1,25 26 6,-25 0-6,49-26-15,-49 1 13,25 0 2,0 25 15</inkml:trace>
    </iact:actionData>
  </iact:action>
  <iact:action type="add" startTime="91275">
    <iact:property name="dataType"/>
    <iact:actionData xml:id="d1">
      <inkml:trace xmlns:inkml="http://www.w3.org/2003/InkML" xml:id="stk1" contextRef="#ctx0" brushRef="#br0">1389 8310 0,'0'49'301,"25"-49"-270,24 0 85,1 0-63,-25 0 10,0 0 22,-1 0-39,51 0-8,-50 0-6,0 0-1,-1 0-9,51 0 25,-50 0-9,-1 0 9,1 0-16,25 0 22,-1 0 16,-24 0-22,0 0-46,25 0 52,-26 0-22,26 0-15,-25 0 100,24 0-85,-24 0-9,0 0 9,25 0 1,-1 0 21,-24 0-37,0 0 37,0 0-21,49 0-1,-49 0 7,0 0 8,-1 0-30,51 0 0,-50 0 37,0 0-22,-1 0 70,51-25 519,-50 25-604,-1-24 22,1-1-37,0 0 45,0 25-24,0-25-7,-1 25 32,26-25-15,-25 1 21,0-26-37,-1 25 21,1 25-21,0-25 0,0 25 15,24 0-15,1-24-1,24-51-8,-49 75 8,50-25 17,-51 0-17,26-24 23,-25 49-22,49-50-1,-49 25 17,0 25-31,0-24 13,0 24 24,24-50-22,1 50 31,-25-25-32,-1 0-8,1 1 8,25-1 32,-25 25-46,24-25 30,-24-25 6,0 26-36,49-1 14,1 0 32,-51 0-25,26-24-6,-25 24-1,24 0 17,-24 0-10,0 25-7,0-25 1,49-49 15,-49 49-15,0 25 22,0-25 241</inkml:trace>
    </iact:actionData>
  </iact:action>
  <iact:action type="add" startTime="145075">
    <iact:property name="dataType"/>
    <iact:actionData xml:id="d2">
      <inkml:trace xmlns:inkml="http://www.w3.org/2003/InkML" xml:id="stk2" contextRef="#ctx0" brushRef="#br0">1215 9798 0,'0'-25'856,"25"25"-756,0 0 16,0 0-16,0 0-68,24 25 222,-24-25-54,0 49 17,0-24-202,24 25 17,1-25-10,-25 24-7,-1-24 1,1 25 0,0-25 21,0 24-5,25-24-31,-26 25 13,1-26 56,0 1-39,-25 50-16,25-51 1,0 1-15,24 0 20,-24 0-5,0 24 15,0-24-15,-1 0-1,1 0 7,0 0-6,0-1 31,24 1-31,-24 0-1,0 25 7,0-26-21,74 1 30,-74 50-16,0-51 23,24 1 9,1 50-16,-25-51-9,49 1 10,0 0-1,-49 25 0,0-26-24,0 1 8,0 0 17,0 0-17,49 49 16,-49-49-24,0 0 24,-1 0 1,1-25-31,0 25 13,25-1 8,-26 1 10,26 25-17,-25-25 1,24 24 37,-24-49-21,0 50-31,0-25 29,0-1 8,-25 1-7,24 0-15,1 0 21,25 0-21,-25-1 15,-1 26-15,1-25 0,50 0 8,-51 49 7,-24-49-15,25 0-1,0-1 1,0 1 22,0 0-37,24 25 45,-24-26 54,0 1-62,0-25-7,0 25-15,-1 0 15,1 0 7,25 0-7,-25 24-15,-1-24-1,1 25 8,0 24 8,25-49 16,-26 0-9,1-1-7,0 1-16,0 25 70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4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0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1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6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05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8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2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9.png"/><Relationship Id="rId5" Type="http://schemas.microsoft.com/office/2011/relationships/inkAction" Target="../ink/inkAction1.xml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image" Target="../media/image3.wmf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wmf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wmf"/><Relationship Id="rId11" Type="http://schemas.openxmlformats.org/officeDocument/2006/relationships/image" Target="../media/image90.png"/><Relationship Id="rId5" Type="http://schemas.openxmlformats.org/officeDocument/2006/relationships/image" Target="../media/image7.png"/><Relationship Id="rId10" Type="http://schemas.microsoft.com/office/2011/relationships/inkAction" Target="../ink/inkAction3.xm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91.png"/><Relationship Id="rId4" Type="http://schemas.microsoft.com/office/2011/relationships/inkAction" Target="../ink/inkAction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5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15962"/>
          </a:xfrm>
          <a:noFill/>
        </p:spPr>
        <p:txBody>
          <a:bodyPr/>
          <a:lstStyle/>
          <a:p>
            <a:r>
              <a:rPr lang="en-US" altLang="en-US" sz="3600" b="1"/>
              <a:t>TRANSFER FUNCTIONS</a:t>
            </a:r>
          </a:p>
        </p:txBody>
      </p:sp>
      <p:sp>
        <p:nvSpPr>
          <p:cNvPr id="97283" name="Rectangle 6"/>
          <p:cNvSpPr>
            <a:spLocks noChangeArrowheads="1"/>
          </p:cNvSpPr>
          <p:nvPr/>
        </p:nvSpPr>
        <p:spPr bwMode="auto">
          <a:xfrm>
            <a:off x="2362200" y="1066800"/>
            <a:ext cx="601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POLES &amp; ZEROS -&gt; WHAT DO THEY MEAN?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Transfer Function Notation:</a:t>
            </a:r>
          </a:p>
        </p:txBody>
      </p:sp>
      <p:pic>
        <p:nvPicPr>
          <p:cNvPr id="9728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38314"/>
            <a:ext cx="495300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5" name="Rectangle 8"/>
          <p:cNvSpPr>
            <a:spLocks noChangeArrowheads="1"/>
          </p:cNvSpPr>
          <p:nvPr/>
        </p:nvSpPr>
        <p:spPr bwMode="auto">
          <a:xfrm>
            <a:off x="2514600" y="2527301"/>
            <a:ext cx="7315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z</a:t>
            </a:r>
            <a:r>
              <a:rPr lang="en-US" altLang="en-US" sz="1800" baseline="-25000"/>
              <a:t>1</a:t>
            </a:r>
            <a:r>
              <a:rPr lang="en-US" altLang="en-US" sz="1800"/>
              <a:t> through z</a:t>
            </a:r>
            <a:r>
              <a:rPr lang="en-US" altLang="en-US" sz="1800" baseline="-25000"/>
              <a:t>N</a:t>
            </a:r>
            <a:r>
              <a:rPr lang="en-US" altLang="en-US" sz="1800"/>
              <a:t> are the “zeros,” or the complex frequencies at which the numerator becomes zero (the transfer function goes to zero)...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</a:t>
            </a:r>
            <a:r>
              <a:rPr lang="en-US" altLang="en-US" sz="1800" baseline="-25000"/>
              <a:t>1</a:t>
            </a:r>
            <a:r>
              <a:rPr lang="en-US" altLang="en-US" sz="1800"/>
              <a:t> through p</a:t>
            </a:r>
            <a:r>
              <a:rPr lang="en-US" altLang="en-US" sz="1800" baseline="-25000"/>
              <a:t>M</a:t>
            </a:r>
            <a:r>
              <a:rPr lang="en-US" altLang="en-US" sz="1800"/>
              <a:t> are the “poles,” or the complex frequencies at which the denominator becomes zero (the transfer function goes to infinity)...</a:t>
            </a:r>
          </a:p>
        </p:txBody>
      </p:sp>
      <p:sp>
        <p:nvSpPr>
          <p:cNvPr id="97286" name="Rectangle 9"/>
          <p:cNvSpPr>
            <a:spLocks noChangeArrowheads="1"/>
          </p:cNvSpPr>
          <p:nvPr/>
        </p:nvSpPr>
        <p:spPr bwMode="auto">
          <a:xfrm>
            <a:off x="2514600" y="3810001"/>
            <a:ext cx="7467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The “order” of the system = N + 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A </a:t>
            </a:r>
            <a:r>
              <a:rPr lang="en-US" altLang="en-US" sz="1800" b="1"/>
              <a:t>zero </a:t>
            </a:r>
            <a:r>
              <a:rPr lang="en-US" altLang="en-US" sz="1800"/>
              <a:t>alone would make the output amplitude of a circuit i</a:t>
            </a:r>
            <a:r>
              <a:rPr lang="en-US" altLang="en-US" sz="1800" b="1"/>
              <a:t>ncrease forever </a:t>
            </a:r>
            <a:r>
              <a:rPr lang="en-US" altLang="en-US" sz="1800"/>
              <a:t>with increasing frequency. In real circuits, one cannot have a zero without a pole to “cancel” it out at some frequency.</a:t>
            </a:r>
          </a:p>
        </p:txBody>
      </p:sp>
      <p:sp>
        <p:nvSpPr>
          <p:cNvPr id="97287" name="Rectangle 6"/>
          <p:cNvSpPr>
            <a:spLocks noChangeArrowheads="1"/>
          </p:cNvSpPr>
          <p:nvPr/>
        </p:nvSpPr>
        <p:spPr bwMode="auto">
          <a:xfrm>
            <a:off x="9601200" y="6172200"/>
            <a:ext cx="5334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2F9DDF67-A62F-4044-8F67-E4BDA2B84ED8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9600" y="4027320"/>
              <a:ext cx="1634760" cy="1089720"/>
            </p14:xfrm>
          </p:contentPart>
        </mc:Choice>
        <mc:Fallback xmlns=""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240" y="4017960"/>
                <a:ext cx="1653480" cy="11084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2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451"/>
    </mc:Choice>
    <mc:Fallback xmlns="">
      <p:transition spd="slow" advTm="132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98" x="1071563" y="5010150"/>
          <p14:tracePt t="4218" x="1009650" y="5010150"/>
          <p14:tracePt t="4226" x="928688" y="5010150"/>
          <p14:tracePt t="4234" x="812800" y="5010150"/>
          <p14:tracePt t="4242" x="785813" y="5010150"/>
          <p14:tracePt t="4258" x="731838" y="5010150"/>
          <p14:tracePt t="4458" x="731838" y="5000625"/>
          <p14:tracePt t="4466" x="758825" y="4973638"/>
          <p14:tracePt t="4475" x="785813" y="4938713"/>
          <p14:tracePt t="4491" x="795338" y="4894263"/>
          <p14:tracePt t="4507" x="795338" y="4822825"/>
          <p14:tracePt t="4524" x="795338" y="4768850"/>
          <p14:tracePt t="4541" x="812800" y="4759325"/>
          <p14:tracePt t="4558" x="822325" y="4714875"/>
          <p14:tracePt t="4574" x="822325" y="4633913"/>
          <p14:tracePt t="4591" x="839788" y="4483100"/>
          <p14:tracePt t="4608" x="847725" y="4419600"/>
          <p14:tracePt t="4624" x="847725" y="4313238"/>
          <p14:tracePt t="4626" x="847725" y="4241800"/>
          <p14:tracePt t="4641" x="884238" y="4160838"/>
          <p14:tracePt t="4658" x="901700" y="3822700"/>
          <p14:tracePt t="4675" x="955675" y="3598863"/>
          <p14:tracePt t="4691" x="965200" y="3446463"/>
          <p14:tracePt t="4707" x="965200" y="3303588"/>
          <p14:tracePt t="4724" x="982663" y="3197225"/>
          <p14:tracePt t="4741" x="1009650" y="3116263"/>
          <p14:tracePt t="4758" x="1009650" y="3036888"/>
          <p14:tracePt t="4774" x="1017588" y="2946400"/>
          <p14:tracePt t="4791" x="1036638" y="2884488"/>
          <p14:tracePt t="4808" x="1036638" y="2822575"/>
          <p14:tracePt t="4824" x="1044575" y="2741613"/>
          <p14:tracePt t="4841" x="1071563" y="2660650"/>
          <p14:tracePt t="4858" x="1089025" y="2509838"/>
          <p14:tracePt t="5066" x="1089025" y="2500313"/>
          <p14:tracePt t="5074" x="1143000" y="2490788"/>
          <p14:tracePt t="5082" x="1223963" y="2419350"/>
          <p14:tracePt t="5091" x="1330325" y="2366963"/>
          <p14:tracePt t="5107" x="1366838" y="2303463"/>
          <p14:tracePt t="5124" x="1393825" y="2187575"/>
          <p14:tracePt t="5141" x="1465263" y="2000250"/>
          <p14:tracePt t="5157" x="1554163" y="1901825"/>
          <p14:tracePt t="5175" x="1581150" y="1822450"/>
          <p14:tracePt t="5191" x="1616075" y="1724025"/>
          <p14:tracePt t="5207" x="1643063" y="1616075"/>
          <p14:tracePt t="5224" x="1643063" y="1473200"/>
          <p14:tracePt t="5241" x="1697038" y="1223963"/>
          <p14:tracePt t="5258" x="1795463" y="687388"/>
          <p14:tracePt t="5275" x="1893888" y="393700"/>
          <p14:tracePt t="5291" x="1955800" y="204788"/>
          <p14:tracePt t="5307" x="1982788" y="115888"/>
          <p14:tracePt t="5324" x="1982788" y="88900"/>
          <p14:tracePt t="5341" x="1982788" y="80963"/>
          <p14:tracePt t="5554" x="1982788" y="88900"/>
          <p14:tracePt t="5562" x="1982788" y="133350"/>
          <p14:tracePt t="5574" x="1965325" y="169863"/>
          <p14:tracePt t="5591" x="1955800" y="214313"/>
          <p14:tracePt t="5608" x="1955800" y="276225"/>
          <p14:tracePt t="5624" x="1928813" y="339725"/>
          <p14:tracePt t="5626" x="1928813" y="357188"/>
          <p14:tracePt t="5641" x="1919288" y="384175"/>
          <p14:tracePt t="5658" x="1893888" y="446088"/>
          <p14:tracePt t="5675" x="1893888" y="455613"/>
          <p14:tracePt t="5691" x="1884363" y="482600"/>
          <p14:tracePt t="5707" x="1884363" y="500063"/>
          <p14:tracePt t="5724" x="1884363" y="517525"/>
          <p14:tracePt t="5741" x="1874838" y="554038"/>
          <p14:tracePt t="5757" x="1874838" y="561975"/>
          <p14:tracePt t="5774" x="1874838" y="571500"/>
          <p14:tracePt t="5791" x="1874838" y="588963"/>
          <p14:tracePt t="5808" x="1874838" y="608013"/>
          <p14:tracePt t="5824" x="1874838" y="615950"/>
          <p14:tracePt t="5857" x="1874838" y="625475"/>
          <p14:tracePt t="5875" x="1874838" y="642938"/>
          <p14:tracePt t="5891" x="1847850" y="669925"/>
          <p14:tracePt t="12114" x="1847850" y="714375"/>
          <p14:tracePt t="12122" x="1866900" y="785813"/>
          <p14:tracePt t="12130" x="1919288" y="893763"/>
          <p14:tracePt t="12140" x="1973263" y="990600"/>
          <p14:tracePt t="12157" x="2036763" y="1152525"/>
          <p14:tracePt t="12174" x="2116138" y="1295400"/>
          <p14:tracePt t="12190" x="2197100" y="1438275"/>
          <p14:tracePt t="12207" x="2322513" y="1571625"/>
          <p14:tracePt t="12224" x="2411413" y="1670050"/>
          <p14:tracePt t="12241" x="2473325" y="1704975"/>
          <p14:tracePt t="12506" x="2482850" y="1714500"/>
          <p14:tracePt t="12514" x="2517775" y="1724025"/>
          <p14:tracePt t="12523" x="2598738" y="1768475"/>
          <p14:tracePt t="12541" x="2705100" y="1795463"/>
          <p14:tracePt t="12557" x="2840038" y="1830388"/>
          <p14:tracePt t="12574" x="2928938" y="1839913"/>
          <p14:tracePt t="12591" x="3027363" y="1839913"/>
          <p14:tracePt t="12607" x="3071813" y="1857375"/>
          <p14:tracePt t="12624" x="3108325" y="1857375"/>
          <p14:tracePt t="12641" x="3125788" y="1866900"/>
          <p14:tracePt t="12642" x="3133725" y="1866900"/>
          <p14:tracePt t="12658" x="3160713" y="1866900"/>
          <p14:tracePt t="12674" x="3214688" y="1866900"/>
          <p14:tracePt t="12691" x="3259138" y="1866900"/>
          <p14:tracePt t="12707" x="3295650" y="1884363"/>
          <p14:tracePt t="12724" x="3322638" y="1884363"/>
          <p14:tracePt t="12741" x="3357563" y="1884363"/>
          <p14:tracePt t="12757" x="3402013" y="1893888"/>
          <p14:tracePt t="12774" x="3419475" y="1911350"/>
          <p14:tracePt t="12791" x="3438525" y="1919288"/>
          <p14:tracePt t="12826" x="3446463" y="1928813"/>
          <p14:tracePt t="12842" x="3455988" y="1938338"/>
          <p14:tracePt t="12866" x="3465513" y="1938338"/>
          <p14:tracePt t="12906" x="3473450" y="1938338"/>
          <p14:tracePt t="12946" x="3482975" y="1938338"/>
          <p14:tracePt t="12978" x="3509963" y="1938338"/>
          <p14:tracePt t="12994" x="3517900" y="1938338"/>
          <p14:tracePt t="13018" x="3527425" y="1938338"/>
          <p14:tracePt t="13034" x="3536950" y="1938338"/>
          <p14:tracePt t="13050" x="3562350" y="1938338"/>
          <p14:tracePt t="13058" x="3571875" y="1928813"/>
          <p14:tracePt t="13074" x="3581400" y="1928813"/>
          <p14:tracePt t="13082" x="3589338" y="1911350"/>
          <p14:tracePt t="13098" x="3598863" y="1893888"/>
          <p14:tracePt t="13114" x="3608388" y="1893888"/>
          <p14:tracePt t="13124" x="3616325" y="1884363"/>
          <p14:tracePt t="13146" x="3643313" y="1874838"/>
          <p14:tracePt t="13170" x="3652838" y="1857375"/>
          <p14:tracePt t="13210" x="3660775" y="1839913"/>
          <p14:tracePt t="13330" x="3670300" y="1839913"/>
          <p14:tracePt t="13386" x="3670300" y="1847850"/>
          <p14:tracePt t="13402" x="3670300" y="1874838"/>
          <p14:tracePt t="13450" x="3670300" y="1884363"/>
          <p14:tracePt t="13474" x="3670300" y="1893888"/>
          <p14:tracePt t="13482" x="3670300" y="1901825"/>
          <p14:tracePt t="13492" x="3670300" y="1919288"/>
          <p14:tracePt t="13507" x="3670300" y="1955800"/>
          <p14:tracePt t="13524" x="3670300" y="1982788"/>
          <p14:tracePt t="13540" x="3660775" y="2000250"/>
          <p14:tracePt t="13557" x="3660775" y="2009775"/>
          <p14:tracePt t="13591" x="3660775" y="2036763"/>
          <p14:tracePt t="13607" x="3660775" y="2062163"/>
          <p14:tracePt t="13624" x="3697288" y="2089150"/>
          <p14:tracePt t="13641" x="3724275" y="2125663"/>
          <p14:tracePt t="13658" x="3732213" y="2125663"/>
          <p14:tracePt t="13674" x="3741738" y="2133600"/>
          <p14:tracePt t="13707" x="3751263" y="2133600"/>
          <p14:tracePt t="13714" x="3759200" y="2143125"/>
          <p14:tracePt t="13810" x="3786188" y="2170113"/>
          <p14:tracePt t="13866" x="3813175" y="2179638"/>
          <p14:tracePt t="13922" x="3848100" y="2197100"/>
          <p14:tracePt t="13962" x="3857625" y="2205038"/>
          <p14:tracePt t="13970" x="3867150" y="2214563"/>
          <p14:tracePt t="13986" x="3875088" y="2224088"/>
          <p14:tracePt t="13994" x="3894138" y="2224088"/>
          <p14:tracePt t="14066" x="3902075" y="2224088"/>
          <p14:tracePt t="14098" x="3911600" y="2224088"/>
          <p14:tracePt t="14107" x="3919538" y="2232025"/>
          <p14:tracePt t="14122" x="3938588" y="2232025"/>
          <p14:tracePt t="14154" x="3956050" y="2232025"/>
          <p14:tracePt t="14178" x="3965575" y="2232025"/>
          <p14:tracePt t="14226" x="3973513" y="2232025"/>
          <p14:tracePt t="14258" x="3990975" y="2232025"/>
          <p14:tracePt t="14346" x="4000500" y="2232025"/>
          <p14:tracePt t="14506" x="4010025" y="2232025"/>
          <p14:tracePt t="14578" x="4027488" y="2232025"/>
          <p14:tracePt t="14642" x="4044950" y="2232025"/>
          <p14:tracePt t="14658" x="4054475" y="2232025"/>
          <p14:tracePt t="14690" x="4062413" y="2232025"/>
          <p14:tracePt t="14738" x="4071938" y="2232025"/>
          <p14:tracePt t="15138" x="4098925" y="2232025"/>
          <p14:tracePt t="15162" x="4108450" y="2232025"/>
          <p14:tracePt t="15194" x="4116388" y="2232025"/>
          <p14:tracePt t="15226" x="4125913" y="2232025"/>
          <p14:tracePt t="15250" x="4152900" y="2232025"/>
          <p14:tracePt t="15274" x="4160838" y="2232025"/>
          <p14:tracePt t="15306" x="4170363" y="2232025"/>
          <p14:tracePt t="15338" x="4179888" y="2232025"/>
          <p14:tracePt t="15354" x="4205288" y="2232025"/>
          <p14:tracePt t="15378" x="4214813" y="2232025"/>
          <p14:tracePt t="15386" x="4232275" y="2224088"/>
          <p14:tracePt t="15426" x="4241800" y="2205038"/>
          <p14:tracePt t="15434" x="4251325" y="2205038"/>
          <p14:tracePt t="15466" x="4268788" y="2205038"/>
          <p14:tracePt t="15490" x="4276725" y="2205038"/>
          <p14:tracePt t="15507" x="4286250" y="2205038"/>
          <p14:tracePt t="15514" x="4295775" y="2197100"/>
          <p14:tracePt t="15538" x="4303713" y="2197100"/>
          <p14:tracePt t="15842" x="4313238" y="2187575"/>
          <p14:tracePt t="15858" x="4322763" y="2179638"/>
          <p14:tracePt t="15866" x="4340225" y="2170113"/>
          <p14:tracePt t="15875" x="4348163" y="2160588"/>
          <p14:tracePt t="15891" x="4348163" y="2152650"/>
          <p14:tracePt t="15907" x="4384675" y="2098675"/>
          <p14:tracePt t="15946" x="4394200" y="2089150"/>
          <p14:tracePt t="15970" x="4402138" y="2054225"/>
          <p14:tracePt t="15994" x="4411663" y="2044700"/>
          <p14:tracePt t="16002" x="4419600" y="2036763"/>
          <p14:tracePt t="16018" x="4438650" y="2027238"/>
          <p14:tracePt t="16034" x="4446588" y="2017713"/>
          <p14:tracePt t="16050" x="4456113" y="2009775"/>
          <p14:tracePt t="16066" x="4465638" y="1990725"/>
          <p14:tracePt t="16075" x="4473575" y="1982788"/>
          <p14:tracePt t="16091" x="4483100" y="1973263"/>
          <p14:tracePt t="16107" x="4510088" y="1955800"/>
          <p14:tracePt t="16123" x="4518025" y="1955800"/>
          <p14:tracePt t="16140" x="4527550" y="1955800"/>
          <p14:tracePt t="16158" x="4537075" y="1946275"/>
          <p14:tracePt t="16202" x="4545013" y="1946275"/>
          <p14:tracePt t="16226" x="4572000" y="1946275"/>
          <p14:tracePt t="16234" x="4581525" y="1946275"/>
          <p14:tracePt t="16250" x="4589463" y="1946275"/>
          <p14:tracePt t="16258" x="4598988" y="1946275"/>
          <p14:tracePt t="16275" x="4625975" y="1946275"/>
          <p14:tracePt t="16291" x="4633913" y="1946275"/>
          <p14:tracePt t="16314" x="4643438" y="1946275"/>
          <p14:tracePt t="16370" x="4652963" y="1946275"/>
          <p14:tracePt t="16778" x="4687888" y="1946275"/>
          <p14:tracePt t="16786" x="4795838" y="1955800"/>
          <p14:tracePt t="16794" x="4965700" y="1982788"/>
          <p14:tracePt t="16807" x="5133975" y="2000250"/>
          <p14:tracePt t="16824" x="5402263" y="2036763"/>
          <p14:tracePt t="16840" x="5527675" y="2036763"/>
          <p14:tracePt t="16857" x="5589588" y="2036763"/>
          <p14:tracePt t="16994" x="5562600" y="2044700"/>
          <p14:tracePt t="17002" x="5554663" y="2044700"/>
          <p14:tracePt t="17018" x="5545138" y="2044700"/>
          <p14:tracePt t="17034" x="5537200" y="2044700"/>
          <p14:tracePt t="17042" x="5518150" y="2044700"/>
          <p14:tracePt t="17057" x="5510213" y="2044700"/>
          <p14:tracePt t="17074" x="5456238" y="2054225"/>
          <p14:tracePt t="17091" x="5375275" y="2098675"/>
          <p14:tracePt t="17108" x="5357813" y="2125663"/>
          <p14:tracePt t="17123" x="5295900" y="2133600"/>
          <p14:tracePt t="17140" x="5224463" y="2179638"/>
          <p14:tracePt t="17158" x="5180013" y="2187575"/>
          <p14:tracePt t="17174" x="5133975" y="2197100"/>
          <p14:tracePt t="17190" x="5108575" y="2224088"/>
          <p14:tracePt t="17208" x="5027613" y="2241550"/>
          <p14:tracePt t="17224" x="4983163" y="2251075"/>
          <p14:tracePt t="17240" x="4875213" y="2268538"/>
          <p14:tracePt t="17257" x="4776788" y="2286000"/>
          <p14:tracePt t="17274" x="4652963" y="2303463"/>
          <p14:tracePt t="17291" x="4554538" y="2312988"/>
          <p14:tracePt t="17307" x="4537075" y="2322513"/>
          <p14:tracePt t="17324" x="4527550" y="2322513"/>
          <p14:tracePt t="17522" x="4518025" y="2339975"/>
          <p14:tracePt t="17530" x="4518025" y="2347913"/>
          <p14:tracePt t="17546" x="4545013" y="2366963"/>
          <p14:tracePt t="17562" x="4554538" y="2374900"/>
          <p14:tracePt t="17573" x="4562475" y="2393950"/>
          <p14:tracePt t="17590" x="4572000" y="2401888"/>
          <p14:tracePt t="17607" x="4608513" y="2411413"/>
          <p14:tracePt t="17624" x="4652963" y="2419350"/>
          <p14:tracePt t="17640" x="4670425" y="2428875"/>
          <p14:tracePt t="17658" x="4687888" y="2428875"/>
          <p14:tracePt t="17674" x="4714875" y="2455863"/>
          <p14:tracePt t="17722" x="4724400" y="2455863"/>
          <p14:tracePt t="17738" x="4751388" y="2455863"/>
          <p14:tracePt t="17754" x="4759325" y="2455863"/>
          <p14:tracePt t="17770" x="4768850" y="2455863"/>
          <p14:tracePt t="17802" x="4776788" y="2455863"/>
          <p14:tracePt t="17842" x="4786313" y="2455863"/>
          <p14:tracePt t="17850" x="4813300" y="2455863"/>
          <p14:tracePt t="17906" x="4822825" y="2455863"/>
          <p14:tracePt t="17922" x="4830763" y="2446338"/>
          <p14:tracePt t="17930" x="4848225" y="2446338"/>
          <p14:tracePt t="17954" x="4867275" y="2438400"/>
          <p14:tracePt t="17970" x="4875213" y="2438400"/>
          <p14:tracePt t="17978" x="4884738" y="2438400"/>
          <p14:tracePt t="17990" x="4902200" y="2411413"/>
          <p14:tracePt t="18007" x="4919663" y="2411413"/>
          <p14:tracePt t="18023" x="4929188" y="2401888"/>
          <p14:tracePt t="18041" x="4938713" y="2401888"/>
          <p14:tracePt t="18058" x="4956175" y="2401888"/>
          <p14:tracePt t="18091" x="4965700" y="2401888"/>
          <p14:tracePt t="18114" x="4973638" y="2401888"/>
          <p14:tracePt t="18138" x="4991100" y="2393950"/>
          <p14:tracePt t="18186" x="5000625" y="2393950"/>
          <p14:tracePt t="18194" x="5010150" y="2393950"/>
          <p14:tracePt t="18258" x="5018088" y="2393950"/>
          <p14:tracePt t="19098" x="5010150" y="2393950"/>
          <p14:tracePt t="19114" x="5000625" y="2393950"/>
          <p14:tracePt t="19122" x="4983163" y="2401888"/>
          <p14:tracePt t="19138" x="4973638" y="2401888"/>
          <p14:tracePt t="19146" x="4965700" y="2411413"/>
          <p14:tracePt t="19178" x="4956175" y="2411413"/>
          <p14:tracePt t="19210" x="4938713" y="2411413"/>
          <p14:tracePt t="19234" x="4929188" y="2411413"/>
          <p14:tracePt t="19250" x="4911725" y="2411413"/>
          <p14:tracePt t="19282" x="4902200" y="2419350"/>
          <p14:tracePt t="19842" x="4919663" y="2419350"/>
          <p14:tracePt t="19858" x="4929188" y="2419350"/>
          <p14:tracePt t="19882" x="4938713" y="2419350"/>
          <p14:tracePt t="19898" x="4956175" y="2419350"/>
          <p14:tracePt t="19914" x="4965700" y="2419350"/>
          <p14:tracePt t="19938" x="4973638" y="2419350"/>
          <p14:tracePt t="19962" x="4991100" y="2419350"/>
          <p14:tracePt t="19994" x="5010150" y="2419350"/>
          <p14:tracePt t="20002" x="5018088" y="2419350"/>
          <p14:tracePt t="20018" x="5045075" y="2411413"/>
          <p14:tracePt t="20034" x="5054600" y="2401888"/>
          <p14:tracePt t="20042" x="5062538" y="2401888"/>
          <p14:tracePt t="20082" x="5072063" y="2401888"/>
          <p14:tracePt t="20762" x="5081588" y="2401888"/>
          <p14:tracePt t="20794" x="5081588" y="2411413"/>
          <p14:tracePt t="20826" x="5072063" y="2411413"/>
          <p14:tracePt t="20858" x="5054600" y="2419350"/>
          <p14:tracePt t="20962" x="5037138" y="2419350"/>
          <p14:tracePt t="20978" x="5027613" y="2428875"/>
          <p14:tracePt t="21002" x="5018088" y="2428875"/>
          <p14:tracePt t="21018" x="5010150" y="2428875"/>
          <p14:tracePt t="21034" x="4991100" y="2428875"/>
          <p14:tracePt t="21042" x="4965700" y="2455863"/>
          <p14:tracePt t="21066" x="4956175" y="2455863"/>
          <p14:tracePt t="21074" x="4938713" y="2465388"/>
          <p14:tracePt t="21098" x="4929188" y="2465388"/>
          <p14:tracePt t="21146" x="4919663" y="2465388"/>
          <p14:tracePt t="21738" x="4929188" y="2465388"/>
          <p14:tracePt t="21962" x="4956175" y="2465388"/>
          <p14:tracePt t="22034" x="4965700" y="2465388"/>
          <p14:tracePt t="22178" x="4973638" y="2465388"/>
          <p14:tracePt t="22194" x="4983163" y="2465388"/>
          <p14:tracePt t="22210" x="5010150" y="2465388"/>
          <p14:tracePt t="22234" x="5018088" y="2465388"/>
          <p14:tracePt t="22994" x="5027613" y="2465388"/>
          <p14:tracePt t="23002" x="5037138" y="2465388"/>
          <p14:tracePt t="23018" x="5054600" y="2465388"/>
          <p14:tracePt t="23026" x="5072063" y="2465388"/>
          <p14:tracePt t="23040" x="5081588" y="2465388"/>
          <p14:tracePt t="23057" x="5126038" y="2465388"/>
          <p14:tracePt t="23074" x="5295900" y="2465388"/>
          <p14:tracePt t="23091" x="5357813" y="2465388"/>
          <p14:tracePt t="23107" x="5411788" y="2446338"/>
          <p14:tracePt t="23123" x="5456238" y="2393950"/>
          <p14:tracePt t="23140" x="5537200" y="2322513"/>
          <p14:tracePt t="23514" x="5545138" y="2312988"/>
          <p14:tracePt t="23538" x="5545138" y="2295525"/>
          <p14:tracePt t="23730" x="5545138" y="2312988"/>
          <p14:tracePt t="23746" x="5545138" y="2322513"/>
          <p14:tracePt t="23770" x="5545138" y="2330450"/>
          <p14:tracePt t="23818" x="5545138" y="2339975"/>
          <p14:tracePt t="23834" x="5545138" y="2366963"/>
          <p14:tracePt t="23850" x="5545138" y="2374900"/>
          <p14:tracePt t="23858" x="5572125" y="2393950"/>
          <p14:tracePt t="23866" x="5599113" y="2411413"/>
          <p14:tracePt t="23875" x="5634038" y="2438400"/>
          <p14:tracePt t="23890" x="5697538" y="2465388"/>
          <p14:tracePt t="23907" x="5776913" y="2473325"/>
          <p14:tracePt t="23923" x="5857875" y="2509838"/>
          <p14:tracePt t="23940" x="5919788" y="2527300"/>
          <p14:tracePt t="23957" x="6027738" y="2527300"/>
          <p14:tracePt t="23973" x="6116638" y="2527300"/>
          <p14:tracePt t="23990" x="6197600" y="2527300"/>
          <p14:tracePt t="24007" x="6384925" y="2527300"/>
          <p14:tracePt t="24023" x="6581775" y="2527300"/>
          <p14:tracePt t="24040" x="6813550" y="2527300"/>
          <p14:tracePt t="24057" x="7010400" y="2527300"/>
          <p14:tracePt t="24074" x="7277100" y="2544763"/>
          <p14:tracePt t="24091" x="7394575" y="2544763"/>
          <p14:tracePt t="24107" x="7500938" y="2544763"/>
          <p14:tracePt t="24123" x="7626350" y="2544763"/>
          <p14:tracePt t="24140" x="7732713" y="2544763"/>
          <p14:tracePt t="24157" x="7840663" y="2544763"/>
          <p14:tracePt t="24173" x="7939088" y="2544763"/>
          <p14:tracePt t="24190" x="8027988" y="2544763"/>
          <p14:tracePt t="24207" x="8089900" y="2544763"/>
          <p14:tracePt t="24223" x="8108950" y="2544763"/>
          <p14:tracePt t="24225" x="8116888" y="2544763"/>
          <p14:tracePt t="24240" x="8143875" y="2544763"/>
          <p14:tracePt t="24257" x="8153400" y="2544763"/>
          <p14:tracePt t="24298" x="8161338" y="2544763"/>
          <p14:tracePt t="24330" x="8180388" y="2536825"/>
          <p14:tracePt t="24338" x="8188325" y="2536825"/>
          <p14:tracePt t="24346" x="8205788" y="2536825"/>
          <p14:tracePt t="24357" x="8224838" y="2536825"/>
          <p14:tracePt t="24373" x="8259763" y="2517775"/>
          <p14:tracePt t="24390" x="8277225" y="2517775"/>
          <p14:tracePt t="24407" x="8304213" y="2517775"/>
          <p14:tracePt t="24423" x="8331200" y="2517775"/>
          <p14:tracePt t="24440" x="8412163" y="2490788"/>
          <p14:tracePt t="24457" x="8474075" y="2473325"/>
          <p14:tracePt t="24473" x="8501063" y="2455863"/>
          <p14:tracePt t="24490" x="8545513" y="2446338"/>
          <p14:tracePt t="24507" x="8572500" y="2419350"/>
          <p14:tracePt t="24523" x="8626475" y="2374900"/>
          <p14:tracePt t="24540" x="8732838" y="2303463"/>
          <p14:tracePt t="24557" x="8777288" y="2205038"/>
          <p14:tracePt t="24573" x="8777288" y="2170113"/>
          <p14:tracePt t="24794" x="8840788" y="2133600"/>
          <p14:tracePt t="24802" x="8848725" y="2125663"/>
          <p14:tracePt t="24810" x="8848725" y="2108200"/>
          <p14:tracePt t="24823" x="8902700" y="2089150"/>
          <p14:tracePt t="24840" x="8902700" y="2009775"/>
          <p14:tracePt t="24857" x="8867775" y="1893888"/>
          <p14:tracePt t="24874" x="8786813" y="1776413"/>
          <p14:tracePt t="24891" x="8616950" y="1670050"/>
          <p14:tracePt t="24907" x="8385175" y="1544638"/>
          <p14:tracePt t="24923" x="8153400" y="1438275"/>
          <p14:tracePt t="24940" x="7947025" y="1366838"/>
          <p14:tracePt t="24956" x="7688263" y="1276350"/>
          <p14:tracePt t="24973" x="7466013" y="1241425"/>
          <p14:tracePt t="24990" x="7197725" y="1223963"/>
          <p14:tracePt t="25007" x="6929438" y="1169988"/>
          <p14:tracePt t="25023" x="6661150" y="1152525"/>
          <p14:tracePt t="25040" x="6402388" y="1152525"/>
          <p14:tracePt t="25057" x="6134100" y="1152525"/>
          <p14:tracePt t="25074" x="5867400" y="1179513"/>
          <p14:tracePt t="25091" x="5768975" y="1179513"/>
          <p14:tracePt t="25107" x="5697538" y="1196975"/>
          <p14:tracePt t="25123" x="5616575" y="1241425"/>
          <p14:tracePt t="25140" x="5589588" y="1250950"/>
          <p14:tracePt t="25156" x="5545138" y="1295400"/>
          <p14:tracePt t="25173" x="5510213" y="1347788"/>
          <p14:tracePt t="25190" x="5483225" y="1428750"/>
          <p14:tracePt t="25207" x="5465763" y="1446213"/>
          <p14:tracePt t="25223" x="5446713" y="1482725"/>
          <p14:tracePt t="25240" x="5429250" y="1517650"/>
          <p14:tracePt t="25257" x="5411788" y="1536700"/>
          <p14:tracePt t="25274" x="5394325" y="1581150"/>
          <p14:tracePt t="25290" x="5394325" y="1608138"/>
          <p14:tracePt t="25307" x="5394325" y="1660525"/>
          <p14:tracePt t="25323" x="5394325" y="1714500"/>
          <p14:tracePt t="25340" x="5394325" y="1758950"/>
          <p14:tracePt t="25356" x="5394325" y="1768475"/>
          <p14:tracePt t="25373" x="5394325" y="1785938"/>
          <p14:tracePt t="25390" x="5411788" y="1822450"/>
          <p14:tracePt t="25407" x="5419725" y="1839913"/>
          <p14:tracePt t="25423" x="5446713" y="1901825"/>
          <p14:tracePt t="25440" x="5456238" y="1955800"/>
          <p14:tracePt t="25457" x="5473700" y="1973263"/>
          <p14:tracePt t="25474" x="5510213" y="2027238"/>
          <p14:tracePt t="25490" x="5562600" y="2081213"/>
          <p14:tracePt t="25507" x="5608638" y="2089150"/>
          <p14:tracePt t="25523" x="5680075" y="2143125"/>
          <p14:tracePt t="25540" x="5759450" y="2160588"/>
          <p14:tracePt t="25557" x="5840413" y="2214563"/>
          <p14:tracePt t="25573" x="5929313" y="2268538"/>
          <p14:tracePt t="25590" x="6010275" y="2295525"/>
          <p14:tracePt t="25606" x="6072188" y="2330450"/>
          <p14:tracePt t="25623" x="6108700" y="2357438"/>
          <p14:tracePt t="25640" x="6126163" y="2366963"/>
          <p14:tracePt t="25657" x="6153150" y="2384425"/>
          <p14:tracePt t="25674" x="6224588" y="2411413"/>
          <p14:tracePt t="25691" x="6313488" y="2455863"/>
          <p14:tracePt t="25707" x="6510338" y="2473325"/>
          <p14:tracePt t="25723" x="6705600" y="2490788"/>
          <p14:tracePt t="25740" x="6884988" y="2517775"/>
          <p14:tracePt t="25756" x="7037388" y="2536825"/>
          <p14:tracePt t="25773" x="7242175" y="2571750"/>
          <p14:tracePt t="25790" x="7412038" y="2608263"/>
          <p14:tracePt t="25806" x="7608888" y="2608263"/>
          <p14:tracePt t="25823" x="7894638" y="2625725"/>
          <p14:tracePt t="25840" x="8134350" y="2625725"/>
          <p14:tracePt t="25856" x="8375650" y="2625725"/>
          <p14:tracePt t="25874" x="8545513" y="2625725"/>
          <p14:tracePt t="25890" x="8769350" y="2625725"/>
          <p14:tracePt t="25907" x="8885238" y="2616200"/>
          <p14:tracePt t="25923" x="8983663" y="2589213"/>
          <p14:tracePt t="25940" x="9082088" y="2544763"/>
          <p14:tracePt t="25957" x="9153525" y="2517775"/>
          <p14:tracePt t="25973" x="9205913" y="2465388"/>
          <p14:tracePt t="25990" x="9242425" y="2438400"/>
          <p14:tracePt t="26006" x="9251950" y="2374900"/>
          <p14:tracePt t="26023" x="9277350" y="2295525"/>
          <p14:tracePt t="26040" x="9296400" y="2224088"/>
          <p14:tracePt t="26056" x="9296400" y="2143125"/>
          <p14:tracePt t="26074" x="9296400" y="2027238"/>
          <p14:tracePt t="26090" x="9286875" y="1955800"/>
          <p14:tracePt t="26107" x="9232900" y="1874838"/>
          <p14:tracePt t="26123" x="9161463" y="1768475"/>
          <p14:tracePt t="26140" x="9082088" y="1687513"/>
          <p14:tracePt t="26156" x="9001125" y="1652588"/>
          <p14:tracePt t="26173" x="8885238" y="1608138"/>
          <p14:tracePt t="26190" x="8751888" y="1527175"/>
          <p14:tracePt t="26207" x="8545513" y="1455738"/>
          <p14:tracePt t="26223" x="8367713" y="1428750"/>
          <p14:tracePt t="26225" x="8242300" y="1393825"/>
          <p14:tracePt t="26240" x="8099425" y="1393825"/>
          <p14:tracePt t="26256" x="7848600" y="1357313"/>
          <p14:tracePt t="26274" x="7680325" y="1357313"/>
          <p14:tracePt t="26290" x="7439025" y="1357313"/>
          <p14:tracePt t="26307" x="7259638" y="1357313"/>
          <p14:tracePt t="26323" x="7134225" y="1357313"/>
          <p14:tracePt t="26340" x="7010400" y="1393825"/>
          <p14:tracePt t="26357" x="6848475" y="1438275"/>
          <p14:tracePt t="26373" x="6769100" y="1465263"/>
          <p14:tracePt t="26390" x="6661150" y="1490663"/>
          <p14:tracePt t="26406" x="6500813" y="1536700"/>
          <p14:tracePt t="26423" x="6367463" y="1554163"/>
          <p14:tracePt t="26440" x="6197600" y="1616075"/>
          <p14:tracePt t="26457" x="6045200" y="1652588"/>
          <p14:tracePt t="26474" x="5867400" y="1704975"/>
          <p14:tracePt t="26490" x="5732463" y="1751013"/>
          <p14:tracePt t="26506" x="5670550" y="1776413"/>
          <p14:tracePt t="26523" x="5589588" y="1830388"/>
          <p14:tracePt t="26540" x="5554663" y="1866900"/>
          <p14:tracePt t="26556" x="5518150" y="1901825"/>
          <p14:tracePt t="26573" x="5465763" y="1946275"/>
          <p14:tracePt t="26590" x="5419725" y="2000250"/>
          <p14:tracePt t="26607" x="5394325" y="2027238"/>
          <p14:tracePt t="26623" x="5375275" y="2062163"/>
          <p14:tracePt t="26640" x="5367338" y="2089150"/>
          <p14:tracePt t="26656" x="5348288" y="2125663"/>
          <p14:tracePt t="26674" x="5348288" y="2152650"/>
          <p14:tracePt t="26690" x="5348288" y="2179638"/>
          <p14:tracePt t="26707" x="5348288" y="2187575"/>
          <p14:tracePt t="26723" x="5348288" y="2205038"/>
          <p14:tracePt t="26740" x="5348288" y="2224088"/>
          <p14:tracePt t="26756" x="5348288" y="2241550"/>
          <p14:tracePt t="26773" x="5367338" y="2259013"/>
          <p14:tracePt t="26790" x="5375275" y="2268538"/>
          <p14:tracePt t="26807" x="5384800" y="2276475"/>
          <p14:tracePt t="26842" x="5394325" y="2286000"/>
          <p14:tracePt t="26866" x="5402263" y="2286000"/>
          <p14:tracePt t="26882" x="5411788" y="2286000"/>
          <p14:tracePt t="26891" x="5429250" y="2295525"/>
          <p14:tracePt t="26914" x="5438775" y="2295525"/>
          <p14:tracePt t="26938" x="5446713" y="2312988"/>
          <p14:tracePt t="26946" x="5456238" y="2322513"/>
          <p14:tracePt t="26986" x="5465763" y="2322513"/>
          <p14:tracePt t="26994" x="5473700" y="2322513"/>
          <p14:tracePt t="27010" x="5483225" y="2322513"/>
          <p14:tracePt t="27018" x="5500688" y="2322513"/>
          <p14:tracePt t="27026" x="5510213" y="2322513"/>
          <p14:tracePt t="27040" x="5527675" y="2303463"/>
          <p14:tracePt t="27056" x="5537200" y="2295525"/>
          <p14:tracePt t="27073" x="5554663" y="2276475"/>
          <p14:tracePt t="27090" x="5572125" y="2251075"/>
          <p14:tracePt t="27107" x="5581650" y="2241550"/>
          <p14:tracePt t="27123" x="5581650" y="2232025"/>
          <p14:tracePt t="27140" x="5589588" y="2214563"/>
          <p14:tracePt t="27156" x="5589588" y="2205038"/>
          <p14:tracePt t="27173" x="5589588" y="2179638"/>
          <p14:tracePt t="27191" x="5599113" y="2160588"/>
          <p14:tracePt t="27223" x="5599113" y="2143125"/>
          <p14:tracePt t="27240" x="5599113" y="2125663"/>
          <p14:tracePt t="27256" x="5599113" y="2116138"/>
          <p14:tracePt t="27273" x="5599113" y="2108200"/>
          <p14:tracePt t="27307" x="5599113" y="2098675"/>
          <p14:tracePt t="27570" x="5616575" y="2081213"/>
          <p14:tracePt t="27586" x="5626100" y="2089150"/>
          <p14:tracePt t="27602" x="5634038" y="2089150"/>
          <p14:tracePt t="27610" x="5643563" y="2098675"/>
          <p14:tracePt t="27623" x="5653088" y="2108200"/>
          <p14:tracePt t="27640" x="5661025" y="2116138"/>
          <p14:tracePt t="27657" x="5670550" y="2125663"/>
          <p14:tracePt t="27673" x="5705475" y="2133600"/>
          <p14:tracePt t="27690" x="5715000" y="2133600"/>
          <p14:tracePt t="27738" x="5724525" y="2152650"/>
          <p14:tracePt t="28034" x="5732463" y="2160588"/>
          <p14:tracePt t="28050" x="5751513" y="2160588"/>
          <p14:tracePt t="28058" x="5759450" y="2143125"/>
          <p14:tracePt t="28074" x="5776913" y="2133600"/>
          <p14:tracePt t="28090" x="5786438" y="2125663"/>
          <p14:tracePt t="28098" x="5803900" y="2116138"/>
          <p14:tracePt t="28108" x="5813425" y="2108200"/>
          <p14:tracePt t="28123" x="5840413" y="2081213"/>
          <p14:tracePt t="28140" x="5894388" y="2036763"/>
          <p14:tracePt t="28157" x="5946775" y="1982788"/>
          <p14:tracePt t="28173" x="5983288" y="1955800"/>
          <p14:tracePt t="28190" x="6010275" y="1928813"/>
          <p14:tracePt t="28208" x="6018213" y="1919288"/>
          <p14:tracePt t="28223" x="6037263" y="1911350"/>
          <p14:tracePt t="28257" x="6045200" y="1893888"/>
          <p14:tracePt t="28434" x="6054725" y="1884363"/>
          <p14:tracePt t="28450" x="6062663" y="1884363"/>
          <p14:tracePt t="28458" x="6072188" y="1884363"/>
          <p14:tracePt t="28482" x="6099175" y="1884363"/>
          <p14:tracePt t="28506" x="6108700" y="1884363"/>
          <p14:tracePt t="28618" x="6116638" y="1901825"/>
          <p14:tracePt t="28714" x="6116638" y="1919288"/>
          <p14:tracePt t="28770" x="6116638" y="1928813"/>
          <p14:tracePt t="28866" x="6116638" y="1938338"/>
          <p14:tracePt t="28898" x="6116638" y="1946275"/>
          <p14:tracePt t="28962" x="6116638" y="1973263"/>
          <p14:tracePt t="29034" x="6116638" y="1982788"/>
          <p14:tracePt t="29082" x="6116638" y="1990725"/>
          <p14:tracePt t="29090" x="6126163" y="2000250"/>
          <p14:tracePt t="29170" x="6134100" y="2000250"/>
          <p14:tracePt t="29178" x="6143625" y="2000250"/>
          <p14:tracePt t="29189" x="6153150" y="1990725"/>
          <p14:tracePt t="29206" x="6170613" y="1982788"/>
          <p14:tracePt t="29226" x="6188075" y="1973263"/>
          <p14:tracePt t="29266" x="6215063" y="1955800"/>
          <p14:tracePt t="29282" x="6224588" y="1955800"/>
          <p14:tracePt t="29322" x="6232525" y="1955800"/>
          <p14:tracePt t="29346" x="6242050" y="1946275"/>
          <p14:tracePt t="29354" x="6251575" y="1938338"/>
          <p14:tracePt t="29386" x="6259513" y="1938338"/>
          <p14:tracePt t="29410" x="6276975" y="1938338"/>
          <p14:tracePt t="29434" x="6286500" y="1938338"/>
          <p14:tracePt t="29466" x="6296025" y="1938338"/>
          <p14:tracePt t="29474" x="6303963" y="1938338"/>
          <p14:tracePt t="29482" x="6313488" y="1938338"/>
          <p14:tracePt t="29491" x="6323013" y="1946275"/>
          <p14:tracePt t="29514" x="6330950" y="1946275"/>
          <p14:tracePt t="29523" x="6348413" y="1955800"/>
          <p14:tracePt t="29540" x="6357938" y="1973263"/>
          <p14:tracePt t="29556" x="6375400" y="1982788"/>
          <p14:tracePt t="29573" x="6402388" y="1990725"/>
          <p14:tracePt t="29590" x="6411913" y="2000250"/>
          <p14:tracePt t="29606" x="6429375" y="2009775"/>
          <p14:tracePt t="29623" x="6438900" y="2009775"/>
          <p14:tracePt t="29640" x="6456363" y="2027238"/>
          <p14:tracePt t="29656" x="6465888" y="2027238"/>
          <p14:tracePt t="29673" x="6491288" y="2044700"/>
          <p14:tracePt t="29906" x="6500813" y="2044700"/>
          <p14:tracePt t="29938" x="6527800" y="2044700"/>
          <p14:tracePt t="30082" x="6537325" y="2044700"/>
          <p14:tracePt t="30242" x="6545263" y="2044700"/>
          <p14:tracePt t="30266" x="6581775" y="2044700"/>
          <p14:tracePt t="30274" x="6616700" y="2044700"/>
          <p14:tracePt t="30282" x="6653213" y="2044700"/>
          <p14:tracePt t="30291" x="6680200" y="2044700"/>
          <p14:tracePt t="30307" x="6742113" y="2044700"/>
          <p14:tracePt t="30323" x="6786563" y="2044700"/>
          <p14:tracePt t="30339" x="6823075" y="2044700"/>
          <p14:tracePt t="30356" x="6831013" y="2044700"/>
          <p14:tracePt t="30410" x="6840538" y="2044700"/>
          <p14:tracePt t="30562" x="6848475" y="2044700"/>
          <p14:tracePt t="30850" x="6848475" y="2027238"/>
          <p14:tracePt t="31346" x="6858000" y="2017713"/>
          <p14:tracePt t="31394" x="6867525" y="2009775"/>
          <p14:tracePt t="31482" x="6875463" y="2009775"/>
          <p14:tracePt t="31506" x="6894513" y="2009775"/>
          <p14:tracePt t="31514" x="6902450" y="2009775"/>
          <p14:tracePt t="31524" x="6919913" y="2009775"/>
          <p14:tracePt t="31540" x="6929438" y="2009775"/>
          <p14:tracePt t="31556" x="6938963" y="2009775"/>
          <p14:tracePt t="31578" x="6946900" y="2009775"/>
          <p14:tracePt t="31650" x="6973888" y="2009775"/>
          <p14:tracePt t="31770" x="6983413" y="2009775"/>
          <p14:tracePt t="31794" x="6991350" y="2009775"/>
          <p14:tracePt t="31810" x="7000875" y="2009775"/>
          <p14:tracePt t="31826" x="7027863" y="2009775"/>
          <p14:tracePt t="31842" x="7037388" y="2009775"/>
          <p14:tracePt t="31858" x="7045325" y="2009775"/>
          <p14:tracePt t="31874" x="7054850" y="2009775"/>
          <p14:tracePt t="31898" x="7081838" y="2009775"/>
          <p14:tracePt t="31930" x="7089775" y="2009775"/>
          <p14:tracePt t="31954" x="7099300" y="2009775"/>
          <p14:tracePt t="31970" x="7108825" y="2009775"/>
          <p14:tracePt t="32002" x="7126288" y="2009775"/>
          <p14:tracePt t="32114" x="7143750" y="2009775"/>
          <p14:tracePt t="32258" x="7153275" y="2009775"/>
          <p14:tracePt t="32450" x="7170738" y="2000250"/>
          <p14:tracePt t="32546" x="7180263" y="1990725"/>
          <p14:tracePt t="32562" x="7188200" y="1990725"/>
          <p14:tracePt t="32570" x="7215188" y="1990725"/>
          <p14:tracePt t="32586" x="7269163" y="1990725"/>
          <p14:tracePt t="32594" x="7340600" y="1990725"/>
          <p14:tracePt t="32606" x="7394575" y="1990725"/>
          <p14:tracePt t="32623" x="7466013" y="1990725"/>
          <p14:tracePt t="32639" x="7510463" y="1990725"/>
          <p14:tracePt t="32656" x="7572375" y="1990725"/>
          <p14:tracePt t="32673" x="7581900" y="1990725"/>
          <p14:tracePt t="32723" x="7589838" y="1990725"/>
          <p14:tracePt t="32730" x="7616825" y="1990725"/>
          <p14:tracePt t="32740" x="7626350" y="1990725"/>
          <p14:tracePt t="32756" x="7634288" y="1990725"/>
          <p14:tracePt t="32773" x="7643813" y="1990725"/>
          <p14:tracePt t="33458" x="7670800" y="1990725"/>
          <p14:tracePt t="33482" x="7680325" y="1990725"/>
          <p14:tracePt t="33522" x="7688263" y="1990725"/>
          <p14:tracePt t="33578" x="7697788" y="1990725"/>
          <p14:tracePt t="33642" x="7724775" y="1990725"/>
          <p14:tracePt t="33674" x="7732713" y="1990725"/>
          <p14:tracePt t="33754" x="7742238" y="1990725"/>
          <p14:tracePt t="33770" x="7751763" y="1990725"/>
          <p14:tracePt t="33794" x="7769225" y="1990725"/>
          <p14:tracePt t="33810" x="7777163" y="1990725"/>
          <p14:tracePt t="33834" x="7796213" y="1990725"/>
          <p14:tracePt t="33866" x="7804150" y="1990725"/>
          <p14:tracePt t="33890" x="7823200" y="1990725"/>
          <p14:tracePt t="33898" x="7831138" y="1990725"/>
          <p14:tracePt t="33914" x="7840663" y="1990725"/>
          <p14:tracePt t="33939" x="7858125" y="1990725"/>
          <p14:tracePt t="33946" x="7875588" y="1990725"/>
          <p14:tracePt t="33962" x="7885113" y="1990725"/>
          <p14:tracePt t="33973" x="7894638" y="1990725"/>
          <p14:tracePt t="33989" x="7929563" y="1990725"/>
          <p14:tracePt t="34006" x="7947025" y="1990725"/>
          <p14:tracePt t="34023" x="7983538" y="1990725"/>
          <p14:tracePt t="34039" x="7991475" y="1990725"/>
          <p14:tracePt t="34056" x="8010525" y="1990725"/>
          <p14:tracePt t="34073" x="8037513" y="1990725"/>
          <p14:tracePt t="34106" x="8045450" y="1990725"/>
          <p14:tracePt t="34130" x="8054975" y="1990725"/>
          <p14:tracePt t="34154" x="8062913" y="1990725"/>
          <p14:tracePt t="34370" x="8099425" y="1990725"/>
          <p14:tracePt t="34378" x="8108950" y="1990725"/>
          <p14:tracePt t="34394" x="8116888" y="1990725"/>
          <p14:tracePt t="34406" x="8153400" y="1990725"/>
          <p14:tracePt t="34423" x="8161338" y="1990725"/>
          <p14:tracePt t="34440" x="8170863" y="1990725"/>
          <p14:tracePt t="34456" x="8205788" y="1990725"/>
          <p14:tracePt t="34491" x="8215313" y="1990725"/>
          <p14:tracePt t="34538" x="8224838" y="1990725"/>
          <p14:tracePt t="34578" x="8242300" y="1990725"/>
          <p14:tracePt t="34602" x="8259763" y="1990725"/>
          <p14:tracePt t="34650" x="8269288" y="1990725"/>
          <p14:tracePt t="34690" x="8277225" y="1990725"/>
          <p14:tracePt t="34722" x="8296275" y="1990725"/>
          <p14:tracePt t="34762" x="8304213" y="1990725"/>
          <p14:tracePt t="34778" x="8323263" y="1990725"/>
          <p14:tracePt t="34794" x="8331200" y="1990725"/>
          <p14:tracePt t="34810" x="8348663" y="1990725"/>
          <p14:tracePt t="34826" x="8358188" y="1990725"/>
          <p14:tracePt t="34850" x="8367713" y="1990725"/>
          <p14:tracePt t="34858" x="8375650" y="1990725"/>
          <p14:tracePt t="34874" x="8402638" y="1990725"/>
          <p14:tracePt t="34898" x="8420100" y="1990725"/>
          <p14:tracePt t="34914" x="8439150" y="1990725"/>
          <p14:tracePt t="34946" x="8456613" y="1990725"/>
          <p14:tracePt t="35010" x="8466138" y="1990725"/>
          <p14:tracePt t="35226" x="8491538" y="1990725"/>
          <p14:tracePt t="35314" x="8510588" y="1990725"/>
          <p14:tracePt t="35330" x="8518525" y="1990725"/>
          <p14:tracePt t="35338" x="8528050" y="1990725"/>
          <p14:tracePt t="35354" x="8545513" y="1990725"/>
          <p14:tracePt t="35386" x="8555038" y="1990725"/>
          <p14:tracePt t="35394" x="8562975" y="1990725"/>
          <p14:tracePt t="35406" x="8582025" y="2000250"/>
          <p14:tracePt t="35423" x="8626475" y="2000250"/>
          <p14:tracePt t="35440" x="8705850" y="2044700"/>
          <p14:tracePt t="35456" x="8769350" y="2054225"/>
          <p14:tracePt t="35473" x="8804275" y="2071688"/>
          <p14:tracePt t="35490" x="8885238" y="2108200"/>
          <p14:tracePt t="35506" x="8894763" y="2108200"/>
          <p14:tracePt t="35850" x="8902700" y="2116138"/>
          <p14:tracePt t="35890" x="8902700" y="2125663"/>
          <p14:tracePt t="35906" x="8902700" y="2143125"/>
          <p14:tracePt t="35923" x="8902700" y="2160588"/>
          <p14:tracePt t="35930" x="8885238" y="2179638"/>
          <p14:tracePt t="35940" x="8875713" y="2179638"/>
          <p14:tracePt t="35956" x="8804275" y="2232025"/>
          <p14:tracePt t="35973" x="8670925" y="2276475"/>
          <p14:tracePt t="35989" x="8555038" y="2312988"/>
          <p14:tracePt t="36006" x="8447088" y="2357438"/>
          <p14:tracePt t="36023" x="8313738" y="2384425"/>
          <p14:tracePt t="36039" x="8180388" y="2401888"/>
          <p14:tracePt t="36056" x="7939088" y="2401888"/>
          <p14:tracePt t="36073" x="7608888" y="2401888"/>
          <p14:tracePt t="36090" x="7232650" y="2401888"/>
          <p14:tracePt t="36107" x="6751638" y="2393950"/>
          <p14:tracePt t="36123" x="6384925" y="2339975"/>
          <p14:tracePt t="36139" x="6224588" y="2322513"/>
          <p14:tracePt t="36157" x="6161088" y="2303463"/>
          <p14:tracePt t="36173" x="6116638" y="2303463"/>
          <p14:tracePt t="36189" x="6072188" y="2303463"/>
          <p14:tracePt t="36426" x="6062663" y="2303463"/>
          <p14:tracePt t="36442" x="6054725" y="2312988"/>
          <p14:tracePt t="36450" x="6054725" y="2322513"/>
          <p14:tracePt t="36458" x="6054725" y="2330450"/>
          <p14:tracePt t="36473" x="6054725" y="2339975"/>
          <p14:tracePt t="36490" x="6054725" y="2393950"/>
          <p14:tracePt t="36642" x="6054725" y="2401888"/>
          <p14:tracePt t="36690" x="6062663" y="2401888"/>
          <p14:tracePt t="36698" x="6072188" y="2401888"/>
          <p14:tracePt t="36738" x="6089650" y="2393950"/>
          <p14:tracePt t="36858" x="6108700" y="2393950"/>
          <p14:tracePt t="36866" x="6116638" y="2384425"/>
          <p14:tracePt t="36890" x="6126163" y="2384425"/>
          <p14:tracePt t="36898" x="6134100" y="2374900"/>
          <p14:tracePt t="36923" x="6161088" y="2374900"/>
          <p14:tracePt t="36930" x="6170613" y="2366963"/>
          <p14:tracePt t="37034" x="6180138" y="2366963"/>
          <p14:tracePt t="37058" x="6188075" y="2366963"/>
          <p14:tracePt t="37066" x="6215063" y="2339975"/>
          <p14:tracePt t="37114" x="6224588" y="2339975"/>
          <p14:tracePt t="37146" x="6232525" y="2339975"/>
          <p14:tracePt t="37234" x="6242050" y="2339975"/>
          <p14:tracePt t="37250" x="6251575" y="2330450"/>
          <p14:tracePt t="37266" x="6269038" y="2330450"/>
          <p14:tracePt t="37274" x="6276975" y="2330450"/>
          <p14:tracePt t="37290" x="6286500" y="2330450"/>
          <p14:tracePt t="37322" x="6296025" y="2330450"/>
          <p14:tracePt t="37339" x="6303963" y="2330450"/>
          <p14:tracePt t="37362" x="6330950" y="2357438"/>
          <p14:tracePt t="37402" x="6340475" y="2366963"/>
          <p14:tracePt t="37418" x="6348413" y="2374900"/>
          <p14:tracePt t="37426" x="6357938" y="2384425"/>
          <p14:tracePt t="37434" x="6367463" y="2384425"/>
          <p14:tracePt t="37442" x="6394450" y="2393950"/>
          <p14:tracePt t="37474" x="6402388" y="2393950"/>
          <p14:tracePt t="37514" x="6419850" y="2393950"/>
          <p14:tracePt t="37538" x="6429375" y="2401888"/>
          <p14:tracePt t="37650" x="6446838" y="2401888"/>
          <p14:tracePt t="37698" x="6456363" y="2401888"/>
          <p14:tracePt t="37778" x="6473825" y="2401888"/>
          <p14:tracePt t="37850" x="6483350" y="2401888"/>
          <p14:tracePt t="38442" x="6491288" y="2411413"/>
          <p14:tracePt t="38450" x="6518275" y="2438400"/>
          <p14:tracePt t="38458" x="6545263" y="2446338"/>
          <p14:tracePt t="38473" x="6562725" y="2465388"/>
          <p14:tracePt t="38490" x="6670675" y="2490788"/>
          <p14:tracePt t="38507" x="6688138" y="2500313"/>
          <p14:tracePt t="38523" x="6705600" y="2500313"/>
          <p14:tracePt t="38539" x="6724650" y="2500313"/>
          <p14:tracePt t="38573" x="6732588" y="2500313"/>
          <p14:tracePt t="38590" x="6742113" y="2500313"/>
          <p14:tracePt t="38606" x="6769100" y="2500313"/>
          <p14:tracePt t="38622" x="6786563" y="2500313"/>
          <p14:tracePt t="38639" x="6796088" y="2500313"/>
          <p14:tracePt t="38656" x="6840538" y="2482850"/>
          <p14:tracePt t="38689" x="6848475" y="2473325"/>
          <p14:tracePt t="38714" x="6875463" y="2446338"/>
          <p14:tracePt t="38739" x="6902450" y="2438400"/>
          <p14:tracePt t="38762" x="6911975" y="2428875"/>
          <p14:tracePt t="38802" x="6911975" y="2401888"/>
          <p14:tracePt t="38818" x="6911975" y="2393950"/>
          <p14:tracePt t="38826" x="6911975" y="2384425"/>
          <p14:tracePt t="38842" x="6911975" y="2374900"/>
          <p14:tracePt t="38882" x="6911975" y="2357438"/>
          <p14:tracePt t="38898" x="6911975" y="2339975"/>
          <p14:tracePt t="39018" x="6911975" y="2330450"/>
          <p14:tracePt t="39034" x="6911975" y="2322513"/>
          <p14:tracePt t="39074" x="6902450" y="2322513"/>
          <p14:tracePt t="39082" x="6884988" y="2322513"/>
          <p14:tracePt t="39098" x="6884988" y="2330450"/>
          <p14:tracePt t="39114" x="6884988" y="2347913"/>
          <p14:tracePt t="39139" x="6884988" y="2357438"/>
          <p14:tracePt t="39162" x="6884988" y="2374900"/>
          <p14:tracePt t="39250" x="6894513" y="2384425"/>
          <p14:tracePt t="39306" x="6902450" y="2384425"/>
          <p14:tracePt t="39314" x="6911975" y="2384425"/>
          <p14:tracePt t="39324" x="6929438" y="2384425"/>
          <p14:tracePt t="39346" x="6938963" y="2384425"/>
          <p14:tracePt t="39356" x="6956425" y="2384425"/>
          <p14:tracePt t="39372" x="6983413" y="2384425"/>
          <p14:tracePt t="39389" x="6991350" y="2384425"/>
          <p14:tracePt t="39406" x="7000875" y="2384425"/>
          <p14:tracePt t="39423" x="7018338" y="2384425"/>
          <p14:tracePt t="39456" x="7045325" y="2384425"/>
          <p14:tracePt t="39472" x="7054850" y="2384425"/>
          <p14:tracePt t="39490" x="7089775" y="2384425"/>
          <p14:tracePt t="39507" x="7099300" y="2384425"/>
          <p14:tracePt t="39539" x="7108825" y="2384425"/>
          <p14:tracePt t="39556" x="7116763" y="2384425"/>
          <p14:tracePt t="39573" x="7126288" y="2393950"/>
          <p14:tracePt t="39589" x="7153275" y="2393950"/>
          <p14:tracePt t="39606" x="7170738" y="2411413"/>
          <p14:tracePt t="39639" x="7197725" y="2411413"/>
          <p14:tracePt t="39656" x="7205663" y="2411413"/>
          <p14:tracePt t="39673" x="7215188" y="2411413"/>
          <p14:tracePt t="39689" x="7224713" y="2411413"/>
          <p14:tracePt t="39707" x="7251700" y="2419350"/>
          <p14:tracePt t="40066" x="7269163" y="2419350"/>
          <p14:tracePt t="40074" x="7277100" y="2419350"/>
          <p14:tracePt t="40082" x="7313613" y="2419350"/>
          <p14:tracePt t="40090" x="7340600" y="2419350"/>
          <p14:tracePt t="40107" x="7466013" y="2419350"/>
          <p14:tracePt t="40123" x="7572375" y="2419350"/>
          <p14:tracePt t="40139" x="7661275" y="2419350"/>
          <p14:tracePt t="40156" x="7786688" y="2419350"/>
          <p14:tracePt t="40173" x="7875588" y="2419350"/>
          <p14:tracePt t="40189" x="7912100" y="2419350"/>
          <p14:tracePt t="40242" x="7920038" y="2419350"/>
          <p14:tracePt t="40250" x="7920038" y="2384425"/>
          <p14:tracePt t="40258" x="7920038" y="2357438"/>
          <p14:tracePt t="40272" x="7875588" y="2322513"/>
          <p14:tracePt t="40289" x="7813675" y="2295525"/>
          <p14:tracePt t="40450" x="7786688" y="2295525"/>
          <p14:tracePt t="40498" x="7831138" y="2295525"/>
          <p14:tracePt t="40506" x="7885113" y="2295525"/>
          <p14:tracePt t="40514" x="8001000" y="2295525"/>
          <p14:tracePt t="40524" x="8126413" y="2357438"/>
          <p14:tracePt t="40539" x="8348663" y="2401888"/>
          <p14:tracePt t="40556" x="8412163" y="2428875"/>
          <p14:tracePt t="40573" x="8466138" y="2428875"/>
          <p14:tracePt t="40589" x="8474075" y="2428875"/>
          <p14:tracePt t="40754" x="8456613" y="2428875"/>
          <p14:tracePt t="40770" x="8439150" y="2428875"/>
          <p14:tracePt t="40778" x="8412163" y="2446338"/>
          <p14:tracePt t="40789" x="8402638" y="2446338"/>
          <p14:tracePt t="40806" x="8358188" y="2455863"/>
          <p14:tracePt t="40823" x="8323263" y="2455863"/>
          <p14:tracePt t="40839" x="8296275" y="2455863"/>
          <p14:tracePt t="40856" x="8269288" y="2455863"/>
          <p14:tracePt t="40873" x="8251825" y="2455863"/>
          <p14:tracePt t="40890" x="8224838" y="2455863"/>
          <p14:tracePt t="40906" x="8197850" y="2455863"/>
          <p14:tracePt t="41090" x="8161338" y="2455863"/>
          <p14:tracePt t="41114" x="8153400" y="2455863"/>
          <p14:tracePt t="41250" x="8170863" y="2455863"/>
          <p14:tracePt t="41259" x="8180388" y="2455863"/>
          <p14:tracePt t="41266" x="8188325" y="2455863"/>
          <p14:tracePt t="41274" x="8197850" y="2455863"/>
          <p14:tracePt t="41290" x="8215313" y="2455863"/>
          <p14:tracePt t="41306" x="8277225" y="2455863"/>
          <p14:tracePt t="41323" x="8304213" y="2455863"/>
          <p14:tracePt t="41339" x="8313738" y="2455863"/>
          <p14:tracePt t="41356" x="8323263" y="2455863"/>
          <p14:tracePt t="41570" x="8348663" y="2455863"/>
          <p14:tracePt t="42794" x="8358188" y="2455863"/>
          <p14:tracePt t="43242" x="8348663" y="2455863"/>
          <p14:tracePt t="43258" x="8323263" y="2455863"/>
          <p14:tracePt t="43266" x="8313738" y="2455863"/>
          <p14:tracePt t="43282" x="8296275" y="2455863"/>
          <p14:tracePt t="43306" x="8269288" y="2455863"/>
          <p14:tracePt t="43314" x="8242300" y="2482850"/>
          <p14:tracePt t="43339" x="8232775" y="2490788"/>
          <p14:tracePt t="43362" x="8215313" y="2500313"/>
          <p14:tracePt t="43386" x="8205788" y="2517775"/>
          <p14:tracePt t="43434" x="8188325" y="2517775"/>
          <p14:tracePt t="43506" x="8180388" y="2517775"/>
          <p14:tracePt t="43522" x="8161338" y="2517775"/>
          <p14:tracePt t="43530" x="8116888" y="2544763"/>
          <p14:tracePt t="43546" x="8099425" y="2544763"/>
          <p14:tracePt t="43556" x="8089900" y="2544763"/>
          <p14:tracePt t="43572" x="8045450" y="2536825"/>
          <p14:tracePt t="43589" x="7929563" y="2509838"/>
          <p14:tracePt t="43606" x="7769225" y="2465388"/>
          <p14:tracePt t="43623" x="7572375" y="2446338"/>
          <p14:tracePt t="43639" x="7466013" y="2446338"/>
          <p14:tracePt t="43656" x="7402513" y="2446338"/>
          <p14:tracePt t="43672" x="7188200" y="2446338"/>
          <p14:tracePt t="43690" x="6875463" y="2446338"/>
          <p14:tracePt t="43706" x="6732588" y="2482850"/>
          <p14:tracePt t="43723" x="6599238" y="2544763"/>
          <p14:tracePt t="43739" x="6483350" y="2589213"/>
          <p14:tracePt t="43756" x="6323013" y="2670175"/>
          <p14:tracePt t="43772" x="6242050" y="2714625"/>
          <p14:tracePt t="43789" x="6108700" y="2768600"/>
          <p14:tracePt t="43806" x="6010275" y="2813050"/>
          <p14:tracePt t="43822" x="5875338" y="2857500"/>
          <p14:tracePt t="43839" x="5768975" y="2884488"/>
          <p14:tracePt t="43856" x="5705475" y="2911475"/>
          <p14:tracePt t="43873" x="5626100" y="2938463"/>
          <p14:tracePt t="43890" x="5394325" y="3000375"/>
          <p14:tracePt t="43906" x="5286375" y="3036888"/>
          <p14:tracePt t="43923" x="5027613" y="3116263"/>
          <p14:tracePt t="43939" x="4867275" y="3170238"/>
          <p14:tracePt t="43956" x="4732338" y="3197225"/>
          <p14:tracePt t="43972" x="4581525" y="3241675"/>
          <p14:tracePt t="43989" x="4483100" y="3259138"/>
          <p14:tracePt t="44006" x="4446588" y="3259138"/>
          <p14:tracePt t="44058" x="4438650" y="3259138"/>
          <p14:tracePt t="44066" x="4419600" y="3259138"/>
          <p14:tracePt t="44074" x="4394200" y="3259138"/>
          <p14:tracePt t="44089" x="4384675" y="3259138"/>
          <p14:tracePt t="44106" x="4214813" y="3259138"/>
          <p14:tracePt t="44123" x="3822700" y="3170238"/>
          <p14:tracePt t="44139" x="3465513" y="3108325"/>
          <p14:tracePt t="44156" x="3268663" y="3098800"/>
          <p14:tracePt t="44172" x="3133725" y="3062288"/>
          <p14:tracePt t="44189" x="3098800" y="3044825"/>
          <p14:tracePt t="44206" x="3089275" y="3044825"/>
          <p14:tracePt t="44402" x="3081338" y="3036888"/>
          <p14:tracePt t="44410" x="3054350" y="3027363"/>
          <p14:tracePt t="44422" x="3017838" y="3009900"/>
          <p14:tracePt t="44439" x="3000375" y="2990850"/>
          <p14:tracePt t="44456" x="2955925" y="2965450"/>
          <p14:tracePt t="44472" x="2928938" y="2938463"/>
          <p14:tracePt t="44514" x="2919413" y="2938463"/>
          <p14:tracePt t="44594" x="2901950" y="2938463"/>
          <p14:tracePt t="44626" x="2894013" y="2938463"/>
          <p14:tracePt t="44634" x="2884488" y="2938463"/>
          <p14:tracePt t="44642" x="2867025" y="2938463"/>
          <p14:tracePt t="44656" x="2840038" y="2938463"/>
          <p14:tracePt t="44672" x="2795588" y="2938463"/>
          <p14:tracePt t="44689" x="2776538" y="2938463"/>
          <p14:tracePt t="45123" x="2786063" y="2938463"/>
          <p14:tracePt t="45139" x="2830513" y="2938463"/>
          <p14:tracePt t="45156" x="2894013" y="2938463"/>
          <p14:tracePt t="45172" x="2928938" y="2938463"/>
          <p14:tracePt t="45189" x="2990850" y="2938463"/>
          <p14:tracePt t="45206" x="3017838" y="2938463"/>
          <p14:tracePt t="45222" x="3062288" y="2938463"/>
          <p14:tracePt t="45239" x="3071813" y="2938463"/>
          <p14:tracePt t="45256" x="3081338" y="2938463"/>
          <p14:tracePt t="45272" x="3098800" y="2938463"/>
          <p14:tracePt t="45289" x="3125788" y="2928938"/>
          <p14:tracePt t="45291" x="3133725" y="2928938"/>
          <p14:tracePt t="45306" x="3170238" y="2919413"/>
          <p14:tracePt t="45323" x="3187700" y="2919413"/>
          <p14:tracePt t="45339" x="3224213" y="2919413"/>
          <p14:tracePt t="45355" x="3268663" y="2911475"/>
          <p14:tracePt t="45372" x="3276600" y="2911475"/>
          <p14:tracePt t="45389" x="3348038" y="2911475"/>
          <p14:tracePt t="45406" x="3411538" y="2884488"/>
          <p14:tracePt t="45422" x="3473450" y="2867025"/>
          <p14:tracePt t="45439" x="3517900" y="2867025"/>
          <p14:tracePt t="45456" x="3536950" y="2867025"/>
          <p14:tracePt t="45472" x="3571875" y="2857500"/>
          <p14:tracePt t="45490" x="3581400" y="2857500"/>
          <p14:tracePt t="45506" x="3589338" y="2857500"/>
          <p14:tracePt t="45522" x="3598863" y="2847975"/>
          <p14:tracePt t="45554" x="3625850" y="2847975"/>
          <p14:tracePt t="45578" x="3633788" y="2847975"/>
          <p14:tracePt t="45594" x="3643313" y="2847975"/>
          <p14:tracePt t="45610" x="3652838" y="2847975"/>
          <p14:tracePt t="45626" x="3679825" y="2847975"/>
          <p14:tracePt t="45642" x="3687763" y="2847975"/>
          <p14:tracePt t="45658" x="3697288" y="2847975"/>
          <p14:tracePt t="45683" x="3705225" y="2847975"/>
          <p14:tracePt t="45698" x="3732213" y="2847975"/>
          <p14:tracePt t="45730" x="3741738" y="2847975"/>
          <p14:tracePt t="45778" x="3751263" y="2847975"/>
          <p14:tracePt t="45986" x="3759200" y="2847975"/>
          <p14:tracePt t="46258" x="3751263" y="2847975"/>
          <p14:tracePt t="46275" x="3741738" y="2847975"/>
          <p14:tracePt t="46282" x="3724275" y="2847975"/>
          <p14:tracePt t="46290" x="3697288" y="2847975"/>
          <p14:tracePt t="46306" x="3633788" y="2847975"/>
          <p14:tracePt t="46323" x="3554413" y="2874963"/>
          <p14:tracePt t="46339" x="3490913" y="2874963"/>
          <p14:tracePt t="46356" x="3446463" y="2874963"/>
          <p14:tracePt t="46372" x="3429000" y="2874963"/>
          <p14:tracePt t="46389" x="3367088" y="2874963"/>
          <p14:tracePt t="46406" x="3276600" y="2874963"/>
          <p14:tracePt t="46422" x="3197225" y="2874963"/>
          <p14:tracePt t="46439" x="3152775" y="2874963"/>
          <p14:tracePt t="46456" x="3133725" y="2874963"/>
          <p14:tracePt t="46472" x="3116263" y="2884488"/>
          <p14:tracePt t="46489" x="3098800" y="2884488"/>
          <p14:tracePt t="46514" x="3089275" y="2884488"/>
          <p14:tracePt t="46530" x="3071813" y="2901950"/>
          <p14:tracePt t="46546" x="3044825" y="2911475"/>
          <p14:tracePt t="46556" x="3009900" y="2938463"/>
          <p14:tracePt t="46572" x="2946400" y="2946400"/>
          <p14:tracePt t="46589" x="2938463" y="2946400"/>
          <p14:tracePt t="46606" x="2919413" y="2946400"/>
          <p14:tracePt t="46818" x="2938463" y="2946400"/>
          <p14:tracePt t="46826" x="2965450" y="2946400"/>
          <p14:tracePt t="46834" x="2973388" y="2946400"/>
          <p14:tracePt t="46842" x="3027363" y="2946400"/>
          <p14:tracePt t="46855" x="3062288" y="2946400"/>
          <p14:tracePt t="46872" x="3133725" y="2938463"/>
          <p14:tracePt t="46889" x="3187700" y="2938463"/>
          <p14:tracePt t="46906" x="3251200" y="2919413"/>
          <p14:tracePt t="46923" x="3276600" y="2919413"/>
          <p14:tracePt t="46939" x="3313113" y="2911475"/>
          <p14:tracePt t="46956" x="3357563" y="2911475"/>
          <p14:tracePt t="46972" x="3384550" y="2901950"/>
          <p14:tracePt t="46989" x="3411538" y="2894013"/>
          <p14:tracePt t="47006" x="3438525" y="2894013"/>
          <p14:tracePt t="47022" x="3473450" y="2894013"/>
          <p14:tracePt t="47039" x="3490913" y="2894013"/>
          <p14:tracePt t="47056" x="3500438" y="2884488"/>
          <p14:tracePt t="47089" x="3527425" y="2884488"/>
          <p14:tracePt t="47106" x="3562350" y="2884488"/>
          <p14:tracePt t="47122" x="3581400" y="2874963"/>
          <p14:tracePt t="47139" x="3625850" y="2874963"/>
          <p14:tracePt t="47156" x="3633788" y="2874963"/>
          <p14:tracePt t="47172" x="3652838" y="2874963"/>
          <p14:tracePt t="47189" x="3670300" y="2874963"/>
          <p14:tracePt t="47206" x="3679825" y="2874963"/>
          <p14:tracePt t="47222" x="3697288" y="2874963"/>
          <p14:tracePt t="47239" x="3724275" y="2874963"/>
          <p14:tracePt t="47256" x="3732213" y="2874963"/>
          <p14:tracePt t="47273" x="3741738" y="2874963"/>
          <p14:tracePt t="47289" x="3759200" y="2874963"/>
          <p14:tracePt t="47307" x="3776663" y="2874963"/>
          <p14:tracePt t="47354" x="3786188" y="2874963"/>
          <p14:tracePt t="47394" x="3795713" y="2874963"/>
          <p14:tracePt t="47402" x="3803650" y="2874963"/>
          <p14:tracePt t="47410" x="3830638" y="2874963"/>
          <p14:tracePt t="47426" x="3840163" y="2874963"/>
          <p14:tracePt t="47439" x="3848100" y="2874963"/>
          <p14:tracePt t="47456" x="3894138" y="2874963"/>
          <p14:tracePt t="47472" x="3938588" y="2874963"/>
          <p14:tracePt t="47489" x="3956050" y="2874963"/>
          <p14:tracePt t="47506" x="4000500" y="2874963"/>
          <p14:tracePt t="47523" x="4071938" y="2874963"/>
          <p14:tracePt t="47539" x="4179888" y="2874963"/>
          <p14:tracePt t="47555" x="4286250" y="2874963"/>
          <p14:tracePt t="47572" x="4429125" y="2874963"/>
          <p14:tracePt t="47589" x="4697413" y="2874963"/>
          <p14:tracePt t="47606" x="5027613" y="2874963"/>
          <p14:tracePt t="47622" x="5241925" y="2874963"/>
          <p14:tracePt t="47639" x="5367338" y="2874963"/>
          <p14:tracePt t="47656" x="5465763" y="2874963"/>
          <p14:tracePt t="47672" x="5483225" y="2874963"/>
          <p14:tracePt t="47746" x="5491163" y="2857500"/>
          <p14:tracePt t="47842" x="5491163" y="2847975"/>
          <p14:tracePt t="47898" x="5491163" y="2840038"/>
          <p14:tracePt t="47914" x="5491163" y="2830513"/>
          <p14:tracePt t="47962" x="5483225" y="2830513"/>
          <p14:tracePt t="47986" x="5473700" y="2830513"/>
          <p14:tracePt t="47994" x="5465763" y="2830513"/>
          <p14:tracePt t="48018" x="5438775" y="2830513"/>
          <p14:tracePt t="48026" x="5429250" y="2830513"/>
          <p14:tracePt t="48039" x="5419725" y="2830513"/>
          <p14:tracePt t="48058" x="5411788" y="2830513"/>
          <p14:tracePt t="48082" x="5394325" y="2830513"/>
          <p14:tracePt t="48122" x="5375275" y="2830513"/>
          <p14:tracePt t="48146" x="5367338" y="2830513"/>
          <p14:tracePt t="48178" x="5348288" y="2830513"/>
          <p14:tracePt t="48202" x="5340350" y="2830513"/>
          <p14:tracePt t="48234" x="5322888" y="2830513"/>
          <p14:tracePt t="48250" x="5313363" y="2840038"/>
          <p14:tracePt t="48586" x="5303838" y="2840038"/>
          <p14:tracePt t="48778" x="5295900" y="2857500"/>
          <p14:tracePt t="48834" x="5295900" y="2874963"/>
          <p14:tracePt t="48858" x="5295900" y="2884488"/>
          <p14:tracePt t="48882" x="5295900" y="2894013"/>
          <p14:tracePt t="48922" x="5295900" y="2901950"/>
          <p14:tracePt t="49242" x="5295900" y="2894013"/>
          <p14:tracePt t="49250" x="5295900" y="2884488"/>
          <p14:tracePt t="49402" x="5303838" y="2884488"/>
          <p14:tracePt t="51274" x="5313363" y="2884488"/>
          <p14:tracePt t="51322" x="5330825" y="2884488"/>
          <p14:tracePt t="51338" x="5340350" y="2884488"/>
          <p14:tracePt t="51346" x="5348288" y="2884488"/>
          <p14:tracePt t="51355" x="5367338" y="2884488"/>
          <p14:tracePt t="51372" x="5394325" y="2884488"/>
          <p14:tracePt t="51389" x="5419725" y="2874963"/>
          <p14:tracePt t="51405" x="5429250" y="2874963"/>
          <p14:tracePt t="51422" x="5465763" y="2874963"/>
          <p14:tracePt t="51455" x="5491163" y="2857500"/>
          <p14:tracePt t="51498" x="5500688" y="2857500"/>
          <p14:tracePt t="51514" x="5510213" y="2847975"/>
          <p14:tracePt t="51522" x="5518150" y="2840038"/>
          <p14:tracePt t="51554" x="5527675" y="2840038"/>
          <p14:tracePt t="51570" x="5537200" y="2840038"/>
          <p14:tracePt t="51602" x="5545138" y="2840038"/>
          <p14:tracePt t="51706" x="5572125" y="2840038"/>
          <p14:tracePt t="51754" x="5581650" y="2840038"/>
          <p14:tracePt t="51810" x="5589588" y="2840038"/>
          <p14:tracePt t="51834" x="5599113" y="2840038"/>
          <p14:tracePt t="51842" x="5626100" y="2840038"/>
          <p14:tracePt t="51874" x="5634038" y="2840038"/>
          <p14:tracePt t="51882" x="5643563" y="2840038"/>
          <p14:tracePt t="51890" x="5653088" y="2840038"/>
          <p14:tracePt t="51906" x="5688013" y="2840038"/>
          <p14:tracePt t="51923" x="5848350" y="2847975"/>
          <p14:tracePt t="51939" x="6027738" y="2884488"/>
          <p14:tracePt t="51955" x="6134100" y="2928938"/>
          <p14:tracePt t="51972" x="6197600" y="2938463"/>
          <p14:tracePt t="51989" x="6224588" y="2938463"/>
          <p14:tracePt t="52006" x="6242050" y="2938463"/>
          <p14:tracePt t="52039" x="6251575" y="2938463"/>
          <p14:tracePt t="52055" x="6259513" y="2938463"/>
          <p14:tracePt t="52072" x="6269038" y="2938463"/>
          <p14:tracePt t="52089" x="6296025" y="2938463"/>
          <p14:tracePt t="52105" x="6303963" y="2938463"/>
          <p14:tracePt t="52130" x="6313488" y="2938463"/>
          <p14:tracePt t="52146" x="6323013" y="2938463"/>
          <p14:tracePt t="52170" x="6348413" y="2938463"/>
          <p14:tracePt t="52186" x="6357938" y="2938463"/>
          <p14:tracePt t="52210" x="6367463" y="2938463"/>
          <p14:tracePt t="52226" x="6375400" y="2938463"/>
          <p14:tracePt t="52234" x="6402388" y="2938463"/>
          <p14:tracePt t="52250" x="6411913" y="2938463"/>
          <p14:tracePt t="52258" x="6429375" y="2938463"/>
          <p14:tracePt t="52272" x="6465888" y="2938463"/>
          <p14:tracePt t="52289" x="6510338" y="2938463"/>
          <p14:tracePt t="52306" x="6589713" y="2938463"/>
          <p14:tracePt t="52322" x="6751638" y="2938463"/>
          <p14:tracePt t="52339" x="6858000" y="2938463"/>
          <p14:tracePt t="52355" x="6938963" y="2938463"/>
          <p14:tracePt t="52372" x="6991350" y="2938463"/>
          <p14:tracePt t="52389" x="7072313" y="2938463"/>
          <p14:tracePt t="52405" x="7153275" y="2938463"/>
          <p14:tracePt t="52422" x="7197725" y="2938463"/>
          <p14:tracePt t="52439" x="7242175" y="2938463"/>
          <p14:tracePt t="52455" x="7269163" y="2938463"/>
          <p14:tracePt t="52472" x="7304088" y="2938463"/>
          <p14:tracePt t="52489" x="7340600" y="2938463"/>
          <p14:tracePt t="52506" x="7358063" y="2938463"/>
          <p14:tracePt t="52522" x="7375525" y="2938463"/>
          <p14:tracePt t="52539" x="7402513" y="2938463"/>
          <p14:tracePt t="52556" x="7446963" y="2938463"/>
          <p14:tracePt t="52572" x="7491413" y="2938463"/>
          <p14:tracePt t="52588" x="7545388" y="2938463"/>
          <p14:tracePt t="52605" x="7581900" y="2938463"/>
          <p14:tracePt t="52622" x="7616825" y="2938463"/>
          <p14:tracePt t="52639" x="7634288" y="2938463"/>
          <p14:tracePt t="52656" x="7680325" y="2938463"/>
          <p14:tracePt t="52672" x="7724775" y="2938463"/>
          <p14:tracePt t="52689" x="7786688" y="2938463"/>
          <p14:tracePt t="52706" x="7920038" y="2938463"/>
          <p14:tracePt t="52722" x="7991475" y="2938463"/>
          <p14:tracePt t="52739" x="8054975" y="2938463"/>
          <p14:tracePt t="52756" x="8116888" y="2938463"/>
          <p14:tracePt t="52772" x="8161338" y="2938463"/>
          <p14:tracePt t="52789" x="8170863" y="2938463"/>
          <p14:tracePt t="52822" x="8205788" y="2938463"/>
          <p14:tracePt t="52839" x="8215313" y="2938463"/>
          <p14:tracePt t="52874" x="8224838" y="2938463"/>
          <p14:tracePt t="52978" x="8232775" y="2938463"/>
          <p14:tracePt t="53002" x="8251825" y="2928938"/>
          <p14:tracePt t="54778" x="8259763" y="2919413"/>
          <p14:tracePt t="54786" x="8286750" y="2919413"/>
          <p14:tracePt t="54794" x="8340725" y="2919413"/>
          <p14:tracePt t="54805" x="8394700" y="2919413"/>
          <p14:tracePt t="54822" x="8491538" y="2919413"/>
          <p14:tracePt t="54838" x="8555038" y="2919413"/>
          <p14:tracePt t="54855" x="8599488" y="2919413"/>
          <p14:tracePt t="54872" x="8643938" y="2919413"/>
          <p14:tracePt t="54889" x="8653463" y="2919413"/>
          <p14:tracePt t="54906" x="8670925" y="2919413"/>
          <p14:tracePt t="54922" x="8688388" y="2919413"/>
          <p14:tracePt t="54939" x="8697913" y="2919413"/>
          <p14:tracePt t="54955" x="8715375" y="2919413"/>
          <p14:tracePt t="54989" x="8742363" y="2901950"/>
          <p14:tracePt t="55010" x="8769350" y="2894013"/>
          <p14:tracePt t="55034" x="8777288" y="2894013"/>
          <p14:tracePt t="55042" x="8796338" y="2894013"/>
          <p14:tracePt t="55055" x="8823325" y="2894013"/>
          <p14:tracePt t="55072" x="8902700" y="2867025"/>
          <p14:tracePt t="55088" x="9045575" y="2867025"/>
          <p14:tracePt t="55106" x="9259888" y="2867025"/>
          <p14:tracePt t="55123" x="9323388" y="2867025"/>
          <p14:tracePt t="55139" x="9375775" y="2867025"/>
          <p14:tracePt t="55155" x="9420225" y="2867025"/>
          <p14:tracePt t="55172" x="9447213" y="2867025"/>
          <p14:tracePt t="55189" x="9474200" y="2867025"/>
          <p14:tracePt t="55618" x="9483725" y="2857500"/>
          <p14:tracePt t="55650" x="9483725" y="2847975"/>
          <p14:tracePt t="55658" x="9474200" y="2813050"/>
          <p14:tracePt t="55666" x="9466263" y="2803525"/>
          <p14:tracePt t="55674" x="9439275" y="2803525"/>
          <p14:tracePt t="55689" x="9429750" y="2795588"/>
          <p14:tracePt t="55706" x="9348788" y="2741613"/>
          <p14:tracePt t="55722" x="9269413" y="2687638"/>
          <p14:tracePt t="55739" x="9232900" y="2625725"/>
          <p14:tracePt t="55755" x="9161463" y="2527300"/>
          <p14:tracePt t="55772" x="9134475" y="2438400"/>
          <p14:tracePt t="55788" x="9099550" y="2384425"/>
          <p14:tracePt t="55805" x="9072563" y="2303463"/>
          <p14:tracePt t="55822" x="9045575" y="2259013"/>
          <p14:tracePt t="55839" x="9028113" y="2224088"/>
          <p14:tracePt t="55855" x="8983663" y="2160588"/>
          <p14:tracePt t="55872" x="8947150" y="2081213"/>
          <p14:tracePt t="55888" x="8894763" y="1982788"/>
          <p14:tracePt t="55906" x="8796338" y="1911350"/>
          <p14:tracePt t="55923" x="8609013" y="1776413"/>
          <p14:tracePt t="55939" x="8528050" y="1724025"/>
          <p14:tracePt t="55955" x="8466138" y="1704975"/>
          <p14:tracePt t="55972" x="8402638" y="1687513"/>
          <p14:tracePt t="55989" x="8304213" y="1679575"/>
          <p14:tracePt t="56005" x="8153400" y="1660525"/>
          <p14:tracePt t="56022" x="8037513" y="1643063"/>
          <p14:tracePt t="56039" x="7902575" y="1616075"/>
          <p14:tracePt t="56055" x="7777163" y="1608138"/>
          <p14:tracePt t="56072" x="7688263" y="1589088"/>
          <p14:tracePt t="56089" x="7589838" y="1581150"/>
          <p14:tracePt t="56106" x="7491413" y="1581150"/>
          <p14:tracePt t="56122" x="7402513" y="1581150"/>
          <p14:tracePt t="56139" x="7296150" y="1581150"/>
          <p14:tracePt t="56156" x="7143750" y="1581150"/>
          <p14:tracePt t="56172" x="7037388" y="1581150"/>
          <p14:tracePt t="56189" x="6946900" y="1581150"/>
          <p14:tracePt t="56205" x="6813550" y="1544638"/>
          <p14:tracePt t="56222" x="6643688" y="1527175"/>
          <p14:tracePt t="56238" x="6510338" y="1500188"/>
          <p14:tracePt t="56255" x="6419850" y="1500188"/>
          <p14:tracePt t="56272" x="6340475" y="1473200"/>
          <p14:tracePt t="56289" x="6330950" y="1473200"/>
          <p14:tracePt t="56305" x="6323013" y="1473200"/>
          <p14:tracePt t="56322" x="6251575" y="1482725"/>
          <p14:tracePt t="56339" x="6215063" y="1500188"/>
          <p14:tracePt t="56355" x="6188075" y="1509713"/>
          <p14:tracePt t="56372" x="6153150" y="1544638"/>
          <p14:tracePt t="56389" x="6126163" y="1554163"/>
          <p14:tracePt t="56405" x="6116638" y="1581150"/>
          <p14:tracePt t="56422" x="6099175" y="1598613"/>
          <p14:tracePt t="56439" x="6045200" y="1633538"/>
          <p14:tracePt t="56455" x="6027738" y="1652588"/>
          <p14:tracePt t="56472" x="6018213" y="1670050"/>
          <p14:tracePt t="56488" x="6010275" y="1697038"/>
          <p14:tracePt t="56505" x="6000750" y="1704975"/>
          <p14:tracePt t="56538" x="6000750" y="1724025"/>
          <p14:tracePt t="56555" x="6000750" y="1741488"/>
          <p14:tracePt t="56572" x="6000750" y="1751013"/>
          <p14:tracePt t="56588" x="6000750" y="1758950"/>
          <p14:tracePt t="56605" x="6000750" y="1776413"/>
          <p14:tracePt t="56622" x="6000750" y="1785938"/>
          <p14:tracePt t="56638" x="6000750" y="1803400"/>
          <p14:tracePt t="56655" x="6000750" y="1812925"/>
          <p14:tracePt t="56672" x="6010275" y="1822450"/>
          <p14:tracePt t="56688" x="6027738" y="1822450"/>
          <p14:tracePt t="56705" x="6054725" y="1839913"/>
          <p14:tracePt t="56722" x="6108700" y="1847850"/>
          <p14:tracePt t="56739" x="6153150" y="1847850"/>
          <p14:tracePt t="56755" x="6215063" y="1874838"/>
          <p14:tracePt t="56772" x="6232525" y="1874838"/>
          <p14:tracePt t="56789" x="6286500" y="1874838"/>
          <p14:tracePt t="56805" x="6348413" y="1901825"/>
          <p14:tracePt t="56822" x="6384925" y="1901825"/>
          <p14:tracePt t="56838" x="6429375" y="1911350"/>
          <p14:tracePt t="56855" x="6456363" y="1911350"/>
          <p14:tracePt t="56872" x="6500813" y="1911350"/>
          <p14:tracePt t="56889" x="6518275" y="1911350"/>
          <p14:tracePt t="56906" x="6545263" y="1911350"/>
          <p14:tracePt t="56923" x="6599238" y="1911350"/>
          <p14:tracePt t="56939" x="6661150" y="1911350"/>
          <p14:tracePt t="56955" x="6742113" y="1911350"/>
          <p14:tracePt t="56972" x="6813550" y="1928813"/>
          <p14:tracePt t="56989" x="6911975" y="1938338"/>
          <p14:tracePt t="57005" x="6973888" y="1938338"/>
          <p14:tracePt t="57022" x="7027863" y="1938338"/>
          <p14:tracePt t="57038" x="7054850" y="1938338"/>
          <p14:tracePt t="57055" x="7081838" y="1938338"/>
          <p14:tracePt t="57072" x="7116763" y="1938338"/>
          <p14:tracePt t="57088" x="7180263" y="1938338"/>
          <p14:tracePt t="57106" x="7304088" y="1973263"/>
          <p14:tracePt t="57122" x="7439025" y="1982788"/>
          <p14:tracePt t="57139" x="7545388" y="2000250"/>
          <p14:tracePt t="57155" x="7653338" y="2009775"/>
          <p14:tracePt t="57172" x="7724775" y="2009775"/>
          <p14:tracePt t="57188" x="7786688" y="2036763"/>
          <p14:tracePt t="57205" x="7831138" y="2036763"/>
          <p14:tracePt t="57222" x="7894638" y="2044700"/>
          <p14:tracePt t="57238" x="7956550" y="2062163"/>
          <p14:tracePt t="57255" x="8018463" y="2062163"/>
          <p14:tracePt t="57272" x="8072438" y="2062163"/>
          <p14:tracePt t="57288" x="8134350" y="2062163"/>
          <p14:tracePt t="57306" x="8286750" y="2062163"/>
          <p14:tracePt t="57322" x="8375650" y="2062163"/>
          <p14:tracePt t="57339" x="8447088" y="2062163"/>
          <p14:tracePt t="57355" x="8491538" y="2062163"/>
          <p14:tracePt t="57372" x="8572500" y="2062163"/>
          <p14:tracePt t="57388" x="8634413" y="2062163"/>
          <p14:tracePt t="57405" x="8697913" y="2062163"/>
          <p14:tracePt t="57422" x="8732838" y="2062163"/>
          <p14:tracePt t="57438" x="8769350" y="2044700"/>
          <p14:tracePt t="57455" x="8777288" y="2036763"/>
          <p14:tracePt t="57472" x="8786813" y="2027238"/>
          <p14:tracePt t="57488" x="8813800" y="2009775"/>
          <p14:tracePt t="57522" x="8813800" y="1982788"/>
          <p14:tracePt t="57538" x="8813800" y="1973263"/>
          <p14:tracePt t="57555" x="8813800" y="1946275"/>
          <p14:tracePt t="57572" x="8813800" y="1901825"/>
          <p14:tracePt t="57588" x="8786813" y="1866900"/>
          <p14:tracePt t="57605" x="8732838" y="1830388"/>
          <p14:tracePt t="57622" x="8653463" y="1785938"/>
          <p14:tracePt t="57638" x="8545513" y="1758950"/>
          <p14:tracePt t="57655" x="8447088" y="1731963"/>
          <p14:tracePt t="57672" x="8313738" y="1704975"/>
          <p14:tracePt t="57688" x="8197850" y="1670050"/>
          <p14:tracePt t="57706" x="8001000" y="1643063"/>
          <p14:tracePt t="57722" x="7831138" y="1608138"/>
          <p14:tracePt t="57739" x="7661275" y="1608138"/>
          <p14:tracePt t="57755" x="7510463" y="1608138"/>
          <p14:tracePt t="57772" x="7340600" y="1608138"/>
          <p14:tracePt t="57788" x="7251700" y="1608138"/>
          <p14:tracePt t="57805" x="7099300" y="1616075"/>
          <p14:tracePt t="57822" x="7010400" y="1643063"/>
          <p14:tracePt t="57838" x="6938963" y="1697038"/>
          <p14:tracePt t="57855" x="6894513" y="1741488"/>
          <p14:tracePt t="57872" x="6884988" y="1758950"/>
          <p14:tracePt t="57888" x="6867525" y="1768475"/>
          <p14:tracePt t="57930" x="6858000" y="1776413"/>
          <p14:tracePt t="57946" x="6858000" y="1785938"/>
          <p14:tracePt t="57955" x="6858000" y="1795463"/>
          <p14:tracePt t="57978" x="6840538" y="1822450"/>
          <p14:tracePt t="57988" x="6813550" y="1857375"/>
          <p14:tracePt t="58005" x="6777038" y="1893888"/>
          <p14:tracePt t="58022" x="6680200" y="1965325"/>
          <p14:tracePt t="58038" x="6589713" y="2081213"/>
          <p14:tracePt t="58055" x="6456363" y="2232025"/>
          <p14:tracePt t="58072" x="6259513" y="2393950"/>
          <p14:tracePt t="58088" x="6089650" y="2527300"/>
          <p14:tracePt t="58106" x="5875338" y="2705100"/>
          <p14:tracePt t="58123" x="5776913" y="2776538"/>
          <p14:tracePt t="58139" x="5724525" y="2830513"/>
          <p14:tracePt t="58155" x="5688013" y="2867025"/>
          <p14:tracePt t="58172" x="5643563" y="2884488"/>
          <p14:tracePt t="58188" x="5634038" y="2901950"/>
          <p14:tracePt t="58205" x="5626100" y="2911475"/>
          <p14:tracePt t="58222" x="5599113" y="2928938"/>
          <p14:tracePt t="58255" x="5581650" y="2946400"/>
          <p14:tracePt t="58272" x="5554663" y="2965450"/>
          <p14:tracePt t="58288" x="5518150" y="2982913"/>
          <p14:tracePt t="58306" x="5402263" y="3017838"/>
          <p14:tracePt t="58322" x="5340350" y="3044825"/>
          <p14:tracePt t="58339" x="5259388" y="3054350"/>
          <p14:tracePt t="58355" x="5197475" y="3071813"/>
          <p14:tracePt t="58372" x="5153025" y="3089275"/>
          <p14:tracePt t="58442" x="5143500" y="3108325"/>
          <p14:tracePt t="58490" x="5116513" y="3108325"/>
          <p14:tracePt t="58498" x="5108575" y="3116263"/>
          <p14:tracePt t="58522" x="5099050" y="3125788"/>
          <p14:tracePt t="58554" x="5072063" y="3143250"/>
          <p14:tracePt t="58586" x="5062538" y="3160713"/>
          <p14:tracePt t="58594" x="5054600" y="3170238"/>
          <p14:tracePt t="58610" x="5045075" y="3170238"/>
          <p14:tracePt t="58626" x="5037138" y="3170238"/>
          <p14:tracePt t="58638" x="5010150" y="3170238"/>
          <p14:tracePt t="58655" x="4991100" y="3179763"/>
          <p14:tracePt t="58672" x="4983163" y="3179763"/>
          <p14:tracePt t="58705" x="4965700" y="3179763"/>
          <p14:tracePt t="59522" x="4946650" y="3179763"/>
          <p14:tracePt t="60194" x="4956175" y="3179763"/>
          <p14:tracePt t="60202" x="4973638" y="3160713"/>
          <p14:tracePt t="60210" x="5000625" y="3152775"/>
          <p14:tracePt t="60222" x="5010150" y="3143250"/>
          <p14:tracePt t="60238" x="5018088" y="3143250"/>
          <p14:tracePt t="60255" x="5037138" y="3143250"/>
          <p14:tracePt t="60272" x="5072063" y="3143250"/>
          <p14:tracePt t="60289" x="5108575" y="3133725"/>
          <p14:tracePt t="60306" x="5143500" y="3133725"/>
          <p14:tracePt t="60323" x="5170488" y="3133725"/>
          <p14:tracePt t="60339" x="5232400" y="3116263"/>
          <p14:tracePt t="60355" x="5411788" y="3071813"/>
          <p14:tracePt t="60372" x="5768975" y="3071813"/>
          <p14:tracePt t="60389" x="5919788" y="3071813"/>
          <p14:tracePt t="60405" x="5973763" y="3081338"/>
          <p14:tracePt t="60422" x="5983288" y="3081338"/>
          <p14:tracePt t="60642" x="5965825" y="3081338"/>
          <p14:tracePt t="60650" x="5929313" y="3081338"/>
          <p14:tracePt t="60658" x="5894388" y="3081338"/>
          <p14:tracePt t="60671" x="5884863" y="3081338"/>
          <p14:tracePt t="60688" x="5857875" y="3081338"/>
          <p14:tracePt t="60706" x="5751513" y="3081338"/>
          <p14:tracePt t="60722" x="5697538" y="3081338"/>
          <p14:tracePt t="60738" x="5680075" y="3081338"/>
          <p14:tracePt t="60755" x="5653088" y="3089275"/>
          <p14:tracePt t="60802" x="5616575" y="3108325"/>
          <p14:tracePt t="60882" x="5616575" y="3116263"/>
          <p14:tracePt t="60946" x="5626100" y="3116263"/>
          <p14:tracePt t="60978" x="5643563" y="3116263"/>
          <p14:tracePt t="60986" x="5661025" y="3116263"/>
          <p14:tracePt t="60994" x="5670550" y="3116263"/>
          <p14:tracePt t="61005" x="5705475" y="3116263"/>
          <p14:tracePt t="61022" x="5732463" y="3116263"/>
          <p14:tracePt t="61038" x="5776913" y="3116263"/>
          <p14:tracePt t="61055" x="5840413" y="3116263"/>
          <p14:tracePt t="61071" x="5902325" y="3116263"/>
          <p14:tracePt t="61088" x="6010275" y="3116263"/>
          <p14:tracePt t="61105" x="6116638" y="3116263"/>
          <p14:tracePt t="61123" x="6313488" y="3116263"/>
          <p14:tracePt t="61139" x="6438900" y="3116263"/>
          <p14:tracePt t="61155" x="6500813" y="3116263"/>
          <p14:tracePt t="61172" x="6562725" y="3116263"/>
          <p14:tracePt t="61188" x="6572250" y="3116263"/>
          <p14:tracePt t="61205" x="6599238" y="3116263"/>
          <p14:tracePt t="61222" x="6616700" y="3116263"/>
          <p14:tracePt t="61238" x="6634163" y="3116263"/>
          <p14:tracePt t="61255" x="6670675" y="3116263"/>
          <p14:tracePt t="61272" x="6715125" y="3116263"/>
          <p14:tracePt t="61288" x="6732588" y="3116263"/>
          <p14:tracePt t="61306" x="6769100" y="3116263"/>
          <p14:tracePt t="61322" x="6796088" y="3116263"/>
          <p14:tracePt t="61339" x="6831013" y="3116263"/>
          <p14:tracePt t="61355" x="6848475" y="3116263"/>
          <p14:tracePt t="61371" x="6884988" y="3116263"/>
          <p14:tracePt t="61388" x="6902450" y="3116263"/>
          <p14:tracePt t="61405" x="6938963" y="3116263"/>
          <p14:tracePt t="61422" x="6956425" y="3116263"/>
          <p14:tracePt t="61438" x="6991350" y="3116263"/>
          <p14:tracePt t="61455" x="7010400" y="3116263"/>
          <p14:tracePt t="61472" x="7054850" y="3116263"/>
          <p14:tracePt t="61488" x="7108825" y="3116263"/>
          <p14:tracePt t="61505" x="7170738" y="3116263"/>
          <p14:tracePt t="61522" x="7242175" y="3116263"/>
          <p14:tracePt t="61539" x="7296150" y="3116263"/>
          <p14:tracePt t="61555" x="7331075" y="3116263"/>
          <p14:tracePt t="61572" x="7358063" y="3116263"/>
          <p14:tracePt t="61588" x="7402513" y="3116263"/>
          <p14:tracePt t="61605" x="7429500" y="3116263"/>
          <p14:tracePt t="61622" x="7456488" y="3116263"/>
          <p14:tracePt t="61638" x="7483475" y="3116263"/>
          <p14:tracePt t="61655" x="7518400" y="3116263"/>
          <p14:tracePt t="61672" x="7581900" y="3116263"/>
          <p14:tracePt t="61688" x="7643813" y="3116263"/>
          <p14:tracePt t="61706" x="7742238" y="3116263"/>
          <p14:tracePt t="61722" x="7858125" y="3116263"/>
          <p14:tracePt t="61739" x="7920038" y="3116263"/>
          <p14:tracePt t="61755" x="8001000" y="3116263"/>
          <p14:tracePt t="61771" x="8062913" y="3116263"/>
          <p14:tracePt t="61788" x="8108950" y="3116263"/>
          <p14:tracePt t="61805" x="8116888" y="3116263"/>
          <p14:tracePt t="61822" x="8134350" y="3116263"/>
          <p14:tracePt t="61855" x="8153400" y="3116263"/>
          <p14:tracePt t="61872" x="8180388" y="3116263"/>
          <p14:tracePt t="61888" x="8224838" y="3116263"/>
          <p14:tracePt t="61905" x="8232775" y="3108325"/>
          <p14:tracePt t="61921" x="8242300" y="3089275"/>
          <p14:tracePt t="61946" x="8269288" y="3089275"/>
          <p14:tracePt t="61955" x="8277225" y="3089275"/>
          <p14:tracePt t="61972" x="8296275" y="3081338"/>
          <p14:tracePt t="61988" x="8323263" y="3081338"/>
          <p14:tracePt t="62005" x="8331200" y="3071813"/>
          <p14:tracePt t="62050" x="8340725" y="3071813"/>
          <p14:tracePt t="62066" x="8348663" y="3071813"/>
          <p14:tracePt t="62098" x="8375650" y="3071813"/>
          <p14:tracePt t="62122" x="8385175" y="3071813"/>
          <p14:tracePt t="62146" x="8394700" y="3071813"/>
          <p14:tracePt t="62194" x="8402638" y="3071813"/>
          <p14:tracePt t="62226" x="8429625" y="3071813"/>
          <p14:tracePt t="62306" x="8439150" y="3071813"/>
          <p14:tracePt t="62354" x="8447088" y="3071813"/>
          <p14:tracePt t="62378" x="8456613" y="3071813"/>
          <p14:tracePt t="62410" x="8483600" y="3071813"/>
          <p14:tracePt t="62458" x="8491538" y="3071813"/>
          <p14:tracePt t="62506" x="8510588" y="3089275"/>
          <p14:tracePt t="64802" x="8491538" y="3098800"/>
          <p14:tracePt t="64810" x="8483600" y="3098800"/>
          <p14:tracePt t="64821" x="8466138" y="3108325"/>
          <p14:tracePt t="64838" x="8412163" y="3125788"/>
          <p14:tracePt t="64855" x="8358188" y="3143250"/>
          <p14:tracePt t="64872" x="8269288" y="3170238"/>
          <p14:tracePt t="64888" x="8170863" y="3187700"/>
          <p14:tracePt t="64905" x="8018463" y="3232150"/>
          <p14:tracePt t="64922" x="7661275" y="3322638"/>
          <p14:tracePt t="64939" x="7286625" y="3340100"/>
          <p14:tracePt t="64955" x="6991350" y="3357563"/>
          <p14:tracePt t="64971" x="6840538" y="3394075"/>
          <p14:tracePt t="64988" x="6705600" y="3402013"/>
          <p14:tracePt t="65005" x="6429375" y="3402013"/>
          <p14:tracePt t="65022" x="6062663" y="3482975"/>
          <p14:tracePt t="65038" x="5732463" y="3500438"/>
          <p14:tracePt t="65055" x="5330825" y="3500438"/>
          <p14:tracePt t="65072" x="4919663" y="3500438"/>
          <p14:tracePt t="65088" x="4589463" y="3500438"/>
          <p14:tracePt t="65105" x="4419600" y="3500438"/>
          <p14:tracePt t="65122" x="4357688" y="3500438"/>
          <p14:tracePt t="65139" x="4330700" y="3500438"/>
          <p14:tracePt t="65155" x="4313238" y="3500438"/>
          <p14:tracePt t="65171" x="4295775" y="3500438"/>
          <p14:tracePt t="65188" x="4259263" y="3500438"/>
          <p14:tracePt t="65205" x="4224338" y="3500438"/>
          <p14:tracePt t="65221" x="4205288" y="3500438"/>
          <p14:tracePt t="65238" x="4187825" y="3500438"/>
          <p14:tracePt t="65255" x="4143375" y="3500438"/>
          <p14:tracePt t="65271" x="4133850" y="3500438"/>
          <p14:tracePt t="65288" x="4089400" y="3500438"/>
          <p14:tracePt t="65305" x="4010025" y="3500438"/>
          <p14:tracePt t="65322" x="3867150" y="3500438"/>
          <p14:tracePt t="65339" x="3759200" y="3500438"/>
          <p14:tracePt t="65356" x="3697288" y="3500438"/>
          <p14:tracePt t="65371" x="3670300" y="3500438"/>
          <p14:tracePt t="65388" x="3625850" y="3490913"/>
          <p14:tracePt t="65405" x="3598863" y="3490913"/>
          <p14:tracePt t="65421" x="3562350" y="3490913"/>
          <p14:tracePt t="65438" x="3536950" y="3490913"/>
          <p14:tracePt t="65455" x="3517900" y="3490913"/>
          <p14:tracePt t="65471" x="3509963" y="3490913"/>
          <p14:tracePt t="65488" x="3482975" y="3490913"/>
          <p14:tracePt t="65505" x="3473450" y="3490913"/>
          <p14:tracePt t="65521" x="3438525" y="3490913"/>
          <p14:tracePt t="65539" x="3419475" y="3473450"/>
          <p14:tracePt t="65555" x="3411538" y="3473450"/>
          <p14:tracePt t="65571" x="3375025" y="3465513"/>
          <p14:tracePt t="65588" x="3357563" y="3465513"/>
          <p14:tracePt t="65605" x="3241675" y="3438525"/>
          <p14:tracePt t="65621" x="3000375" y="3419475"/>
          <p14:tracePt t="65638" x="2803525" y="3384550"/>
          <p14:tracePt t="65655" x="2705100" y="3375025"/>
          <p14:tracePt t="65671" x="2687638" y="3357563"/>
          <p14:tracePt t="65688" x="2670175" y="3357563"/>
          <p14:tracePt t="66050" x="2679700" y="3357563"/>
          <p14:tracePt t="66066" x="2687638" y="3357563"/>
          <p14:tracePt t="66074" x="2697163" y="3357563"/>
          <p14:tracePt t="66082" x="2732088" y="3348038"/>
          <p14:tracePt t="66090" x="2741613" y="3348038"/>
          <p14:tracePt t="66105" x="2751138" y="3348038"/>
          <p14:tracePt t="66121" x="2813050" y="3340100"/>
          <p14:tracePt t="66138" x="2874963" y="3340100"/>
          <p14:tracePt t="66155" x="2919413" y="3322638"/>
          <p14:tracePt t="66171" x="2982913" y="3322638"/>
          <p14:tracePt t="66188" x="3071813" y="3295650"/>
          <p14:tracePt t="66205" x="3108325" y="3295650"/>
          <p14:tracePt t="66221" x="3170238" y="3295650"/>
          <p14:tracePt t="66238" x="3241675" y="3295650"/>
          <p14:tracePt t="66255" x="3330575" y="3295650"/>
          <p14:tracePt t="66271" x="3394075" y="3295650"/>
          <p14:tracePt t="66288" x="3429000" y="3295650"/>
          <p14:tracePt t="66305" x="3473450" y="3295650"/>
          <p14:tracePt t="66322" x="3527425" y="3295650"/>
          <p14:tracePt t="66338" x="3536950" y="3295650"/>
          <p14:tracePt t="66356" x="3571875" y="3295650"/>
          <p14:tracePt t="66371" x="3581400" y="3295650"/>
          <p14:tracePt t="66394" x="3589338" y="3295650"/>
          <p14:tracePt t="66410" x="3608388" y="3295650"/>
          <p14:tracePt t="66498" x="3625850" y="3295650"/>
          <p14:tracePt t="66530" x="3633788" y="3295650"/>
          <p14:tracePt t="66554" x="3643313" y="3295650"/>
          <p14:tracePt t="66578" x="3660775" y="3295650"/>
          <p14:tracePt t="66610" x="3670300" y="3295650"/>
          <p14:tracePt t="66690" x="3687763" y="3313113"/>
          <p14:tracePt t="66722" x="3697288" y="3313113"/>
          <p14:tracePt t="66738" x="3705225" y="3313113"/>
          <p14:tracePt t="66746" x="3714750" y="3313113"/>
          <p14:tracePt t="66755" x="3724275" y="3313113"/>
          <p14:tracePt t="66772" x="3732213" y="3313113"/>
          <p14:tracePt t="66788" x="3741738" y="3313113"/>
          <p14:tracePt t="66805" x="3768725" y="3313113"/>
          <p14:tracePt t="66821" x="3776663" y="3322638"/>
          <p14:tracePt t="66838" x="3786188" y="3322638"/>
          <p14:tracePt t="66855" x="3795713" y="3322638"/>
          <p14:tracePt t="66871" x="3822700" y="3322638"/>
          <p14:tracePt t="66930" x="3830638" y="3322638"/>
          <p14:tracePt t="67186" x="3848100" y="3322638"/>
          <p14:tracePt t="67194" x="3884613" y="3322638"/>
          <p14:tracePt t="67204" x="3956050" y="3322638"/>
          <p14:tracePt t="67221" x="4205288" y="3313113"/>
          <p14:tracePt t="67238" x="4429125" y="3224213"/>
          <p14:tracePt t="67255" x="4714875" y="3089275"/>
          <p14:tracePt t="67271" x="5037138" y="2973388"/>
          <p14:tracePt t="67288" x="5375275" y="2919413"/>
          <p14:tracePt t="67305" x="5643563" y="2884488"/>
          <p14:tracePt t="67322" x="5867400" y="2803525"/>
          <p14:tracePt t="67338" x="5983288" y="2741613"/>
          <p14:tracePt t="67355" x="6081713" y="2687638"/>
          <p14:tracePt t="67371" x="6099175" y="2660650"/>
          <p14:tracePt t="67388" x="6153150" y="2608263"/>
          <p14:tracePt t="67405" x="6161088" y="2598738"/>
          <p14:tracePt t="67421" x="6188075" y="2581275"/>
          <p14:tracePt t="67455" x="6215063" y="2562225"/>
          <p14:tracePt t="67472" x="6232525" y="2544763"/>
          <p14:tracePt t="67488" x="6259513" y="2544763"/>
          <p14:tracePt t="67505" x="6269038" y="2536825"/>
          <p14:tracePt t="67521" x="6323013" y="2509838"/>
          <p14:tracePt t="67539" x="6340475" y="2490788"/>
          <p14:tracePt t="67555" x="6357938" y="2465388"/>
          <p14:tracePt t="67571" x="6375400" y="2446338"/>
          <p14:tracePt t="67778" x="6402388" y="2446338"/>
          <p14:tracePt t="67786" x="6411913" y="2446338"/>
          <p14:tracePt t="67794" x="6419850" y="2446338"/>
          <p14:tracePt t="67804" x="6456363" y="2446338"/>
          <p14:tracePt t="67821" x="6527800" y="2446338"/>
          <p14:tracePt t="67838" x="6724650" y="2446338"/>
          <p14:tracePt t="67855" x="6965950" y="2446338"/>
          <p14:tracePt t="67872" x="7251700" y="2446338"/>
          <p14:tracePt t="67888" x="7554913" y="2446338"/>
          <p14:tracePt t="67905" x="7777163" y="2446338"/>
          <p14:tracePt t="67922" x="7939088" y="2438400"/>
          <p14:tracePt t="67939" x="7974013" y="2419350"/>
          <p14:tracePt t="67954" x="8001000" y="2419350"/>
          <p14:tracePt t="67972" x="8010525" y="2419350"/>
          <p14:tracePt t="68034" x="8018463" y="2419350"/>
          <p14:tracePt t="68058" x="8027988" y="2419350"/>
          <p14:tracePt t="68074" x="8045450" y="2419350"/>
          <p14:tracePt t="68122" x="7983538" y="2465388"/>
          <p14:tracePt t="68130" x="7929563" y="2473325"/>
          <p14:tracePt t="68139" x="7823200" y="2527300"/>
          <p14:tracePt t="68155" x="7518400" y="2616200"/>
          <p14:tracePt t="68171" x="7197725" y="2732088"/>
          <p14:tracePt t="68188" x="6875463" y="2847975"/>
          <p14:tracePt t="68205" x="6581775" y="2919413"/>
          <p14:tracePt t="68221" x="6286500" y="3017838"/>
          <p14:tracePt t="68238" x="6108700" y="3044825"/>
          <p14:tracePt t="68254" x="5919788" y="3116263"/>
          <p14:tracePt t="68271" x="5741988" y="3160713"/>
          <p14:tracePt t="68288" x="5616575" y="3179763"/>
          <p14:tracePt t="68305" x="5537200" y="3197225"/>
          <p14:tracePt t="68322" x="5456238" y="3205163"/>
          <p14:tracePt t="68339" x="5419725" y="3205163"/>
          <p14:tracePt t="68355" x="5375275" y="3241675"/>
          <p14:tracePt t="68371" x="5348288" y="3251200"/>
          <p14:tracePt t="68388" x="5276850" y="3276600"/>
          <p14:tracePt t="68405" x="5232400" y="3303588"/>
          <p14:tracePt t="68421" x="5187950" y="3303588"/>
          <p14:tracePt t="68439" x="5126038" y="3322638"/>
          <p14:tracePt t="68455" x="5027613" y="3348038"/>
          <p14:tracePt t="68471" x="4965700" y="3375025"/>
          <p14:tracePt t="68488" x="4919663" y="3402013"/>
          <p14:tracePt t="68504" x="4911725" y="3411538"/>
          <p14:tracePt t="68522" x="4884738" y="3419475"/>
          <p14:tracePt t="68538" x="4857750" y="3438525"/>
          <p14:tracePt t="68571" x="4822825" y="3446463"/>
          <p14:tracePt t="68588" x="4687888" y="3473450"/>
          <p14:tracePt t="68604" x="4537075" y="3509963"/>
          <p14:tracePt t="68621" x="4456113" y="3517900"/>
          <p14:tracePt t="68638" x="4446588" y="3517900"/>
          <p14:tracePt t="68706" x="4465638" y="3517900"/>
          <p14:tracePt t="68714" x="4473575" y="3517900"/>
          <p14:tracePt t="68723" x="4491038" y="3517900"/>
          <p14:tracePt t="68739" x="4527550" y="3500438"/>
          <p14:tracePt t="68755" x="4537075" y="3482975"/>
          <p14:tracePt t="68771" x="4572000" y="3473450"/>
          <p14:tracePt t="68804" x="4581525" y="3465513"/>
          <p14:tracePt t="68826" x="4598988" y="3465513"/>
          <p14:tracePt t="68838" x="4608513" y="3455988"/>
          <p14:tracePt t="68855" x="4625975" y="3446463"/>
          <p14:tracePt t="68874" x="4633913" y="3438525"/>
          <p14:tracePt t="68888" x="4652963" y="3438525"/>
          <p14:tracePt t="68904" x="4670425" y="3438525"/>
          <p14:tracePt t="68922" x="4714875" y="3419475"/>
          <p14:tracePt t="68939" x="4732338" y="3419475"/>
          <p14:tracePt t="68955" x="4759325" y="3419475"/>
          <p14:tracePt t="68971" x="4795838" y="3419475"/>
          <p14:tracePt t="68988" x="4840288" y="3419475"/>
          <p14:tracePt t="69005" x="4884738" y="3419475"/>
          <p14:tracePt t="69021" x="4946650" y="3419475"/>
          <p14:tracePt t="69038" x="5000625" y="3419475"/>
          <p14:tracePt t="69055" x="5062538" y="3419475"/>
          <p14:tracePt t="69071" x="5089525" y="3419475"/>
          <p14:tracePt t="69088" x="5133975" y="3419475"/>
          <p14:tracePt t="69105" x="5143500" y="3419475"/>
          <p14:tracePt t="69121" x="5160963" y="3419475"/>
          <p14:tracePt t="69434" x="5170488" y="3419475"/>
          <p14:tracePt t="69482" x="5180013" y="3419475"/>
          <p14:tracePt t="69514" x="5187950" y="3419475"/>
          <p14:tracePt t="69538" x="5214938" y="3419475"/>
          <p14:tracePt t="69570" x="5224463" y="3419475"/>
          <p14:tracePt t="69586" x="5232400" y="3419475"/>
          <p14:tracePt t="69610" x="5241925" y="3419475"/>
          <p14:tracePt t="69658" x="5268913" y="3419475"/>
          <p14:tracePt t="70490" x="5276850" y="3419475"/>
          <p14:tracePt t="70578" x="5295900" y="3411538"/>
          <p14:tracePt t="70594" x="5322888" y="3411538"/>
          <p14:tracePt t="70610" x="5330825" y="3411538"/>
          <p14:tracePt t="70618" x="5357813" y="3384550"/>
          <p14:tracePt t="70650" x="5375275" y="3384550"/>
          <p14:tracePt t="70674" x="5384800" y="3375025"/>
          <p14:tracePt t="70698" x="5411788" y="3375025"/>
          <p14:tracePt t="70706" x="5446713" y="3375025"/>
          <p14:tracePt t="70714" x="5473700" y="3375025"/>
          <p14:tracePt t="70722" x="5527675" y="3375025"/>
          <p14:tracePt t="70738" x="5572125" y="3375025"/>
          <p14:tracePt t="70755" x="5581650" y="3375025"/>
          <p14:tracePt t="70771" x="5589588" y="3375025"/>
          <p14:tracePt t="70818" x="5608638" y="3375025"/>
          <p14:tracePt t="70842" x="5616575" y="3375025"/>
          <p14:tracePt t="70858" x="5626100" y="3375025"/>
          <p14:tracePt t="70874" x="5643563" y="3375025"/>
          <p14:tracePt t="70882" x="5661025" y="3375025"/>
          <p14:tracePt t="70898" x="5670550" y="3375025"/>
          <p14:tracePt t="70906" x="5680075" y="3375025"/>
          <p14:tracePt t="70922" x="5688013" y="3375025"/>
          <p14:tracePt t="70938" x="5724525" y="3375025"/>
          <p14:tracePt t="70955" x="5751513" y="3367088"/>
          <p14:tracePt t="70971" x="5840413" y="3367088"/>
          <p14:tracePt t="70988" x="5983288" y="3367088"/>
          <p14:tracePt t="71004" x="6108700" y="3367088"/>
          <p14:tracePt t="71021" x="6188075" y="3367088"/>
          <p14:tracePt t="71038" x="6259513" y="3367088"/>
          <p14:tracePt t="71055" x="6323013" y="3367088"/>
          <p14:tracePt t="71071" x="6367463" y="3367088"/>
          <p14:tracePt t="71088" x="6394450" y="3367088"/>
          <p14:tracePt t="71105" x="6438900" y="3357563"/>
          <p14:tracePt t="71122" x="6661150" y="3357563"/>
          <p14:tracePt t="71139" x="6831013" y="3357563"/>
          <p14:tracePt t="71155" x="6983413" y="3357563"/>
          <p14:tracePt t="71171" x="7089775" y="3357563"/>
          <p14:tracePt t="71188" x="7161213" y="3357563"/>
          <p14:tracePt t="71205" x="7224713" y="3357563"/>
          <p14:tracePt t="71222" x="7251700" y="3357563"/>
          <p14:tracePt t="71274" x="7269163" y="3357563"/>
          <p14:tracePt t="71346" x="7277100" y="3357563"/>
          <p14:tracePt t="71386" x="7286625" y="3357563"/>
          <p14:tracePt t="71418" x="7296150" y="3357563"/>
          <p14:tracePt t="71482" x="7323138" y="3357563"/>
          <p14:tracePt t="71498" x="7331075" y="3357563"/>
          <p14:tracePt t="71506" x="7340600" y="3357563"/>
          <p14:tracePt t="71514" x="7348538" y="3357563"/>
          <p14:tracePt t="71522" x="7385050" y="3357563"/>
          <p14:tracePt t="71538" x="7466013" y="3357563"/>
          <p14:tracePt t="71555" x="7554913" y="3357563"/>
          <p14:tracePt t="71571" x="7634288" y="3357563"/>
          <p14:tracePt t="71588" x="7705725" y="3357563"/>
          <p14:tracePt t="71604" x="7796213" y="3357563"/>
          <p14:tracePt t="71621" x="7912100" y="3394075"/>
          <p14:tracePt t="71638" x="7983538" y="3394075"/>
          <p14:tracePt t="71655" x="8018463" y="3402013"/>
          <p14:tracePt t="71671" x="8027988" y="3402013"/>
          <p14:tracePt t="71688" x="8045450" y="3402013"/>
          <p14:tracePt t="71730" x="8054975" y="3402013"/>
          <p14:tracePt t="71755" x="8072438" y="3402013"/>
          <p14:tracePt t="71786" x="8081963" y="3402013"/>
          <p14:tracePt t="71818" x="8089900" y="3402013"/>
          <p14:tracePt t="71826" x="8108950" y="3402013"/>
          <p14:tracePt t="71838" x="8126413" y="3402013"/>
          <p14:tracePt t="71854" x="8143875" y="3402013"/>
          <p14:tracePt t="71871" x="8180388" y="3402013"/>
          <p14:tracePt t="71888" x="8197850" y="3402013"/>
          <p14:tracePt t="71905" x="8232775" y="3402013"/>
          <p14:tracePt t="71906" x="8242300" y="3402013"/>
          <p14:tracePt t="71921" x="8251825" y="3402013"/>
          <p14:tracePt t="71938" x="8296275" y="3402013"/>
          <p14:tracePt t="71955" x="8313738" y="3402013"/>
          <p14:tracePt t="71971" x="8331200" y="3402013"/>
          <p14:tracePt t="71988" x="8340725" y="3402013"/>
          <p14:tracePt t="72034" x="8358188" y="3402013"/>
          <p14:tracePt t="72458" x="8367713" y="3402013"/>
          <p14:tracePt t="72466" x="8385175" y="3402013"/>
          <p14:tracePt t="72474" x="8394700" y="3402013"/>
          <p14:tracePt t="72490" x="8402638" y="3402013"/>
          <p14:tracePt t="72506" x="8412163" y="3402013"/>
          <p14:tracePt t="72522" x="8439150" y="3402013"/>
          <p14:tracePt t="72538" x="8456613" y="3402013"/>
          <p14:tracePt t="72555" x="8491538" y="3402013"/>
          <p14:tracePt t="72571" x="8510588" y="3402013"/>
          <p14:tracePt t="72588" x="8545513" y="3402013"/>
          <p14:tracePt t="72604" x="8562975" y="3402013"/>
          <p14:tracePt t="72638" x="8572500" y="3402013"/>
          <p14:tracePt t="72658" x="8599488" y="3402013"/>
          <p14:tracePt t="72674" x="8609013" y="3402013"/>
          <p14:tracePt t="72690" x="8616950" y="3402013"/>
          <p14:tracePt t="72714" x="8626475" y="3402013"/>
          <p14:tracePt t="72730" x="8653463" y="3402013"/>
          <p14:tracePt t="72746" x="8661400" y="3402013"/>
          <p14:tracePt t="72756" x="8670925" y="3402013"/>
          <p14:tracePt t="72771" x="8697913" y="3402013"/>
          <p14:tracePt t="72788" x="8705850" y="3402013"/>
          <p14:tracePt t="72804" x="8724900" y="3402013"/>
          <p14:tracePt t="72821" x="8751888" y="3402013"/>
          <p14:tracePt t="72838" x="8759825" y="3402013"/>
          <p14:tracePt t="72854" x="8769350" y="3402013"/>
          <p14:tracePt t="72871" x="8804275" y="3402013"/>
          <p14:tracePt t="72888" x="8840788" y="3402013"/>
          <p14:tracePt t="72904" x="8858250" y="3402013"/>
          <p14:tracePt t="72906" x="8867775" y="3402013"/>
          <p14:tracePt t="72921" x="8875713" y="3402013"/>
          <p14:tracePt t="72938" x="8894763" y="3402013"/>
          <p14:tracePt t="72954" x="8912225" y="3402013"/>
          <p14:tracePt t="72971" x="8920163" y="3402013"/>
          <p14:tracePt t="72988" x="8929688" y="3402013"/>
          <p14:tracePt t="73034" x="8939213" y="3402013"/>
          <p14:tracePt t="73058" x="8966200" y="3402013"/>
          <p14:tracePt t="73074" x="8974138" y="3402013"/>
          <p14:tracePt t="73082" x="8983663" y="3402013"/>
          <p14:tracePt t="73098" x="8991600" y="3402013"/>
          <p14:tracePt t="73106" x="9018588" y="3402013"/>
          <p14:tracePt t="73122" x="9028113" y="3402013"/>
          <p14:tracePt t="73139" x="9082088" y="3402013"/>
          <p14:tracePt t="73155" x="9126538" y="3402013"/>
          <p14:tracePt t="73171" x="9161463" y="3402013"/>
          <p14:tracePt t="73188" x="9188450" y="3402013"/>
          <p14:tracePt t="73221" x="9197975" y="3402013"/>
          <p14:tracePt t="73362" x="9197975" y="3411538"/>
          <p14:tracePt t="73370" x="9180513" y="3419475"/>
          <p14:tracePt t="73378" x="9126538" y="3419475"/>
          <p14:tracePt t="73388" x="9063038" y="3455988"/>
          <p14:tracePt t="73404" x="8858250" y="3500438"/>
          <p14:tracePt t="73421" x="8616950" y="3554413"/>
          <p14:tracePt t="73438" x="8348663" y="3571875"/>
          <p14:tracePt t="73455" x="8081963" y="3625850"/>
          <p14:tracePt t="73471" x="7742238" y="3625850"/>
          <p14:tracePt t="73488" x="7367588" y="3625850"/>
          <p14:tracePt t="73504" x="6983413" y="3625850"/>
          <p14:tracePt t="73521" x="6653213" y="3625850"/>
          <p14:tracePt t="73538" x="6269038" y="3625850"/>
          <p14:tracePt t="73555" x="6072188" y="3625850"/>
          <p14:tracePt t="73571" x="5697538" y="3625850"/>
          <p14:tracePt t="73588" x="5411788" y="3625850"/>
          <p14:tracePt t="73604" x="5143500" y="3625850"/>
          <p14:tracePt t="73621" x="4830763" y="3625850"/>
          <p14:tracePt t="73638" x="4616450" y="3625850"/>
          <p14:tracePt t="73655" x="4473575" y="3625850"/>
          <p14:tracePt t="73671" x="4340225" y="3608388"/>
          <p14:tracePt t="73688" x="4205288" y="3598863"/>
          <p14:tracePt t="73704" x="4098925" y="3571875"/>
          <p14:tracePt t="73722" x="4054475" y="3544888"/>
          <p14:tracePt t="73738" x="4017963" y="3536950"/>
          <p14:tracePt t="73755" x="4000500" y="3527425"/>
          <p14:tracePt t="73772" x="3983038" y="3517900"/>
          <p14:tracePt t="73788" x="3911600" y="3473450"/>
          <p14:tracePt t="73804" x="3822700" y="3446463"/>
          <p14:tracePt t="73821" x="3687763" y="3419475"/>
          <p14:tracePt t="73838" x="3509963" y="3402013"/>
          <p14:tracePt t="73854" x="3357563" y="3375025"/>
          <p14:tracePt t="73871" x="3224213" y="3357563"/>
          <p14:tracePt t="73888" x="3152775" y="3357563"/>
          <p14:tracePt t="73904" x="3071813" y="3357563"/>
          <p14:tracePt t="73906" x="3036888" y="3357563"/>
          <p14:tracePt t="73922" x="3009900" y="3357563"/>
          <p14:tracePt t="73938" x="2982913" y="3357563"/>
          <p14:tracePt t="73955" x="2965450" y="3357563"/>
          <p14:tracePt t="73988" x="2955925" y="3367088"/>
          <p14:tracePt t="74082" x="2973388" y="3367088"/>
          <p14:tracePt t="74090" x="3027363" y="3367088"/>
          <p14:tracePt t="74098" x="3081338" y="3330575"/>
          <p14:tracePt t="74106" x="3214688" y="3295650"/>
          <p14:tracePt t="74121" x="3340100" y="3259138"/>
          <p14:tracePt t="74138" x="3848100" y="3170238"/>
          <p14:tracePt t="74155" x="4179888" y="3133725"/>
          <p14:tracePt t="74171" x="4598988" y="3036888"/>
          <p14:tracePt t="74188" x="5010150" y="2894013"/>
          <p14:tracePt t="74204" x="5394325" y="2840038"/>
          <p14:tracePt t="74221" x="5697538" y="2741613"/>
          <p14:tracePt t="74238" x="5902325" y="2652713"/>
          <p14:tracePt t="74254" x="6010275" y="2589213"/>
          <p14:tracePt t="74271" x="6045200" y="2544763"/>
          <p14:tracePt t="74288" x="6045200" y="2536825"/>
          <p14:tracePt t="74305" x="6045200" y="2509838"/>
          <p14:tracePt t="74321" x="6045200" y="2500313"/>
          <p14:tracePt t="74378" x="6045200" y="2490788"/>
          <p14:tracePt t="74386" x="6045200" y="2482850"/>
          <p14:tracePt t="74394" x="6045200" y="2465388"/>
          <p14:tracePt t="74404" x="6045200" y="2446338"/>
          <p14:tracePt t="74421" x="6054725" y="2428875"/>
          <p14:tracePt t="74438" x="6054725" y="2411413"/>
          <p14:tracePt t="74454" x="6054725" y="2401888"/>
          <p14:tracePt t="74471" x="6054725" y="2384425"/>
          <p14:tracePt t="74488" x="6054725" y="2357438"/>
          <p14:tracePt t="74504" x="6054725" y="2339975"/>
          <p14:tracePt t="74538" x="6010275" y="2312988"/>
          <p14:tracePt t="74555" x="5946775" y="2312988"/>
          <p14:tracePt t="74571" x="5919788" y="2312988"/>
          <p14:tracePt t="74610" x="5902325" y="2312988"/>
          <p14:tracePt t="74621" x="5894388" y="2312988"/>
          <p14:tracePt t="74642" x="5894388" y="2322513"/>
          <p14:tracePt t="74654" x="5894388" y="2330450"/>
          <p14:tracePt t="74671" x="5894388" y="2347913"/>
          <p14:tracePt t="74688" x="5894388" y="2366963"/>
          <p14:tracePt t="74704" x="5929313" y="2401888"/>
          <p14:tracePt t="74722" x="6018213" y="2419350"/>
          <p14:tracePt t="74738" x="6161088" y="2455863"/>
          <p14:tracePt t="74755" x="6251575" y="2482850"/>
          <p14:tracePt t="74771" x="6330950" y="2482850"/>
          <p14:tracePt t="74787" x="6384925" y="2482850"/>
          <p14:tracePt t="74805" x="6483350" y="2482850"/>
          <p14:tracePt t="74821" x="6589713" y="2500313"/>
          <p14:tracePt t="74838" x="6813550" y="2554288"/>
          <p14:tracePt t="74854" x="7010400" y="2571750"/>
          <p14:tracePt t="74871" x="7143750" y="2581275"/>
          <p14:tracePt t="74888" x="7323138" y="2616200"/>
          <p14:tracePt t="74904" x="7491413" y="2616200"/>
          <p14:tracePt t="74906" x="7581900" y="2633663"/>
          <p14:tracePt t="74921" x="7608888" y="2633663"/>
          <p14:tracePt t="74938" x="7680325" y="2633663"/>
          <p14:tracePt t="74955" x="7724775" y="2633663"/>
          <p14:tracePt t="74971" x="7796213" y="2633663"/>
          <p14:tracePt t="74987" x="7902575" y="2633663"/>
          <p14:tracePt t="75005" x="7974013" y="2633663"/>
          <p14:tracePt t="75021" x="8054975" y="2643188"/>
          <p14:tracePt t="75037" x="8170863" y="2660650"/>
          <p14:tracePt t="75054" x="8242300" y="2660650"/>
          <p14:tracePt t="75071" x="8286750" y="2670175"/>
          <p14:tracePt t="75088" x="8296275" y="2679700"/>
          <p14:tracePt t="75104" x="8331200" y="2679700"/>
          <p14:tracePt t="75122" x="8367713" y="2679700"/>
          <p14:tracePt t="75138" x="8402638" y="2679700"/>
          <p14:tracePt t="75155" x="8420100" y="2670175"/>
          <p14:tracePt t="75171" x="8466138" y="2643188"/>
          <p14:tracePt t="75188" x="8528050" y="2598738"/>
          <p14:tracePt t="75204" x="8537575" y="2581275"/>
          <p14:tracePt t="75221" x="8545513" y="2517775"/>
          <p14:tracePt t="75238" x="8572500" y="2473325"/>
          <p14:tracePt t="75254" x="8572500" y="2438400"/>
          <p14:tracePt t="75271" x="8572500" y="2401888"/>
          <p14:tracePt t="75288" x="8572500" y="2393950"/>
          <p14:tracePt t="75321" x="8572500" y="2374900"/>
          <p14:tracePt t="75338" x="8518525" y="2330450"/>
          <p14:tracePt t="75355" x="8429625" y="2286000"/>
          <p14:tracePt t="75371" x="8367713" y="2259013"/>
          <p14:tracePt t="75388" x="8286750" y="2251075"/>
          <p14:tracePt t="75404" x="8188325" y="2224088"/>
          <p14:tracePt t="75421" x="8116888" y="2197100"/>
          <p14:tracePt t="75438" x="8054975" y="2197100"/>
          <p14:tracePt t="75454" x="7966075" y="2197100"/>
          <p14:tracePt t="75471" x="7885113" y="2179638"/>
          <p14:tracePt t="75487" x="7804150" y="2179638"/>
          <p14:tracePt t="75504" x="7742238" y="2179638"/>
          <p14:tracePt t="75522" x="7670800" y="2179638"/>
          <p14:tracePt t="75538" x="7554913" y="2179638"/>
          <p14:tracePt t="75555" x="7446963" y="2179638"/>
          <p14:tracePt t="75571" x="7375525" y="2179638"/>
          <p14:tracePt t="75587" x="7296150" y="2179638"/>
          <p14:tracePt t="75604" x="7170738" y="2179638"/>
          <p14:tracePt t="75621" x="7108825" y="2179638"/>
          <p14:tracePt t="75637" x="7045325" y="2179638"/>
          <p14:tracePt t="75654" x="6991350" y="2179638"/>
          <p14:tracePt t="75671" x="6911975" y="2179638"/>
          <p14:tracePt t="75688" x="6840538" y="2179638"/>
          <p14:tracePt t="75704" x="6688138" y="2179638"/>
          <p14:tracePt t="75721" x="6537325" y="2152650"/>
          <p14:tracePt t="75738" x="6286500" y="2116138"/>
          <p14:tracePt t="75755" x="6197600" y="2116138"/>
          <p14:tracePt t="75771" x="6153150" y="2116138"/>
          <p14:tracePt t="75787" x="6143625" y="2116138"/>
          <p14:tracePt t="75804" x="6126163" y="2116138"/>
          <p14:tracePt t="75838" x="6116638" y="2116138"/>
          <p14:tracePt t="75854" x="6099175" y="2116138"/>
          <p14:tracePt t="75871" x="6072188" y="2125663"/>
          <p14:tracePt t="75887" x="6062663" y="2143125"/>
          <p14:tracePt t="75904" x="6054725" y="2152650"/>
          <p14:tracePt t="75921" x="6045200" y="2187575"/>
          <p14:tracePt t="75938" x="6027738" y="2197100"/>
          <p14:tracePt t="75955" x="6027738" y="2232025"/>
          <p14:tracePt t="75971" x="6027738" y="2251075"/>
          <p14:tracePt t="75988" x="6027738" y="2259013"/>
          <p14:tracePt t="76004" x="6045200" y="2322513"/>
          <p14:tracePt t="76021" x="6099175" y="2330450"/>
          <p14:tracePt t="76037" x="6205538" y="2374900"/>
          <p14:tracePt t="76054" x="6286500" y="2401888"/>
          <p14:tracePt t="76071" x="6419850" y="2446338"/>
          <p14:tracePt t="76088" x="6537325" y="2446338"/>
          <p14:tracePt t="76104" x="6643688" y="2455863"/>
          <p14:tracePt t="76121" x="6769100" y="2473325"/>
          <p14:tracePt t="76138" x="6919913" y="2473325"/>
          <p14:tracePt t="76155" x="7010400" y="2473325"/>
          <p14:tracePt t="76171" x="7134225" y="2473325"/>
          <p14:tracePt t="76188" x="7259638" y="2473325"/>
          <p14:tracePt t="76204" x="7385050" y="2473325"/>
          <p14:tracePt t="76221" x="7473950" y="2473325"/>
          <p14:tracePt t="76238" x="7581900" y="2473325"/>
          <p14:tracePt t="76254" x="7670800" y="2473325"/>
          <p14:tracePt t="76271" x="7777163" y="2473325"/>
          <p14:tracePt t="76288" x="7813675" y="2473325"/>
          <p14:tracePt t="76304" x="7875588" y="2490788"/>
          <p14:tracePt t="76322" x="7929563" y="2490788"/>
          <p14:tracePt t="76338" x="8108950" y="2490788"/>
          <p14:tracePt t="76355" x="8232775" y="2490788"/>
          <p14:tracePt t="76371" x="8340725" y="2490788"/>
          <p14:tracePt t="76388" x="8402638" y="2490788"/>
          <p14:tracePt t="76404" x="8439150" y="2490788"/>
          <p14:tracePt t="76421" x="8456613" y="2490788"/>
          <p14:tracePt t="76442" x="8466138" y="2490788"/>
          <p14:tracePt t="76474" x="8474075" y="2482850"/>
          <p14:tracePt t="76498" x="8483600" y="2473325"/>
          <p14:tracePt t="76506" x="8510588" y="2446338"/>
          <p14:tracePt t="76538" x="8510588" y="2438400"/>
          <p14:tracePt t="76546" x="8518525" y="2428875"/>
          <p14:tracePt t="76562" x="8528050" y="2411413"/>
          <p14:tracePt t="76578" x="8528050" y="2393950"/>
          <p14:tracePt t="76626" x="8528050" y="2384425"/>
          <p14:tracePt t="76634" x="8510588" y="2366963"/>
          <p14:tracePt t="76642" x="8501063" y="2366963"/>
          <p14:tracePt t="76654" x="8483600" y="2339975"/>
          <p14:tracePt t="76671" x="8420100" y="2339975"/>
          <p14:tracePt t="76688" x="8358188" y="2330450"/>
          <p14:tracePt t="76704" x="8251825" y="2312988"/>
          <p14:tracePt t="76721" x="8116888" y="2303463"/>
          <p14:tracePt t="76738" x="7848600" y="2251075"/>
          <p14:tracePt t="76755" x="7599363" y="2214563"/>
          <p14:tracePt t="76771" x="7429500" y="2197100"/>
          <p14:tracePt t="76788" x="7277100" y="2170113"/>
          <p14:tracePt t="76804" x="7126288" y="2170113"/>
          <p14:tracePt t="76821" x="7018338" y="2170113"/>
          <p14:tracePt t="76838" x="6929438" y="2170113"/>
          <p14:tracePt t="76854" x="6823075" y="2170113"/>
          <p14:tracePt t="76871" x="6732588" y="2170113"/>
          <p14:tracePt t="76888" x="6626225" y="2170113"/>
          <p14:tracePt t="76904" x="6545263" y="2170113"/>
          <p14:tracePt t="76921" x="6473825" y="2170113"/>
          <p14:tracePt t="76923" x="6419850" y="2170113"/>
          <p14:tracePt t="76938" x="6394450" y="2170113"/>
          <p14:tracePt t="76954" x="6357938" y="2170113"/>
          <p14:tracePt t="76971" x="6340475" y="2170113"/>
          <p14:tracePt t="76987" x="6323013" y="2170113"/>
          <p14:tracePt t="77050" x="6313488" y="2170113"/>
          <p14:tracePt t="77058" x="6286500" y="2170113"/>
          <p14:tracePt t="77066" x="6259513" y="2179638"/>
          <p14:tracePt t="77074" x="6205538" y="2205038"/>
          <p14:tracePt t="77088" x="6143625" y="2241550"/>
          <p14:tracePt t="77104" x="5894388" y="2347913"/>
          <p14:tracePt t="77121" x="5608638" y="2517775"/>
          <p14:tracePt t="77138" x="5232400" y="2857500"/>
          <p14:tracePt t="77155" x="5054600" y="3017838"/>
          <p14:tracePt t="77171" x="4902200" y="3152775"/>
          <p14:tracePt t="77188" x="4875213" y="3214688"/>
          <p14:tracePt t="77204" x="4840288" y="3276600"/>
          <p14:tracePt t="77221" x="4830763" y="3295650"/>
          <p14:tracePt t="77238" x="4830763" y="3322638"/>
          <p14:tracePt t="77254" x="4830763" y="3340100"/>
          <p14:tracePt t="77271" x="4822825" y="3357563"/>
          <p14:tracePt t="77288" x="4813300" y="3384550"/>
          <p14:tracePt t="77304" x="4813300" y="3394075"/>
          <p14:tracePt t="77321" x="4786313" y="3419475"/>
          <p14:tracePt t="77338" x="4768850" y="3455988"/>
          <p14:tracePt t="77355" x="4732338" y="3509963"/>
          <p14:tracePt t="77371" x="4714875" y="3544888"/>
          <p14:tracePt t="77388" x="4660900" y="3608388"/>
          <p14:tracePt t="77404" x="4598988" y="3660775"/>
          <p14:tracePt t="77421" x="4537075" y="3705225"/>
          <p14:tracePt t="77438" x="4510088" y="3732213"/>
          <p14:tracePt t="77471" x="4500563" y="3741738"/>
          <p14:tracePt t="77522" x="4491038" y="3741738"/>
          <p14:tracePt t="77706" x="4510088" y="3741738"/>
          <p14:tracePt t="77714" x="4545013" y="3741738"/>
          <p14:tracePt t="77722" x="4562475" y="3741738"/>
          <p14:tracePt t="77738" x="4660900" y="3741738"/>
          <p14:tracePt t="77755" x="4751388" y="3741738"/>
          <p14:tracePt t="77771" x="4857750" y="3741738"/>
          <p14:tracePt t="77787" x="4894263" y="3741738"/>
          <p14:tracePt t="77804" x="4919663" y="3741738"/>
          <p14:tracePt t="77821" x="4938713" y="3741738"/>
          <p14:tracePt t="77854" x="4973638" y="3732213"/>
          <p14:tracePt t="77871" x="4983163" y="3732213"/>
          <p14:tracePt t="77888" x="4991100" y="3732213"/>
          <p14:tracePt t="77904" x="5027613" y="3714750"/>
          <p14:tracePt t="77921" x="5037138" y="3714750"/>
          <p14:tracePt t="77923" x="5045075" y="3714750"/>
          <p14:tracePt t="77938" x="5072063" y="3714750"/>
          <p14:tracePt t="77955" x="5099050" y="3714750"/>
          <p14:tracePt t="77971" x="5133975" y="3714750"/>
          <p14:tracePt t="77988" x="5143500" y="3714750"/>
          <p14:tracePt t="78004" x="5153025" y="3714750"/>
          <p14:tracePt t="78037" x="5170488" y="3714750"/>
          <p14:tracePt t="78066" x="5187950" y="3705225"/>
          <p14:tracePt t="79114" x="5197475" y="3705225"/>
          <p14:tracePt t="79130" x="5205413" y="3705225"/>
          <p14:tracePt t="79146" x="5214938" y="3697288"/>
          <p14:tracePt t="79154" x="5224463" y="3687763"/>
          <p14:tracePt t="79162" x="5232400" y="3687763"/>
          <p14:tracePt t="79171" x="5259388" y="3679825"/>
          <p14:tracePt t="79187" x="5402263" y="3660775"/>
          <p14:tracePt t="79204" x="5616575" y="3660775"/>
          <p14:tracePt t="79221" x="5688013" y="3660775"/>
          <p14:tracePt t="79254" x="5697538" y="3660775"/>
          <p14:tracePt t="79482" x="5697538" y="3652838"/>
          <p14:tracePt t="79498" x="5697538" y="3643313"/>
          <p14:tracePt t="79746" x="5705475" y="3652838"/>
          <p14:tracePt t="79834" x="5715000" y="3660775"/>
          <p14:tracePt t="79842" x="5724525" y="3670300"/>
          <p14:tracePt t="79854" x="5732463" y="3679825"/>
          <p14:tracePt t="79874" x="5741988" y="3697288"/>
          <p14:tracePt t="79890" x="5751513" y="3697288"/>
          <p14:tracePt t="79906" x="5776913" y="3697288"/>
          <p14:tracePt t="79921" x="5786438" y="3697288"/>
          <p14:tracePt t="79938" x="5803900" y="3705225"/>
          <p14:tracePt t="79954" x="5848350" y="3705225"/>
          <p14:tracePt t="79971" x="5902325" y="3705225"/>
          <p14:tracePt t="79988" x="5956300" y="3705225"/>
          <p14:tracePt t="80004" x="6037263" y="3732213"/>
          <p14:tracePt t="80021" x="6081713" y="3732213"/>
          <p14:tracePt t="80037" x="6126163" y="3741738"/>
          <p14:tracePt t="80054" x="6197600" y="3759200"/>
          <p14:tracePt t="80071" x="6259513" y="3768725"/>
          <p14:tracePt t="80088" x="6296025" y="3768725"/>
          <p14:tracePt t="80104" x="6330950" y="3768725"/>
          <p14:tracePt t="80121" x="6340475" y="3768725"/>
          <p14:tracePt t="80154" x="6348413" y="3768725"/>
          <p14:tracePt t="80172" x="6367463" y="3768725"/>
          <p14:tracePt t="80188" x="6375400" y="3768725"/>
          <p14:tracePt t="80204" x="6394450" y="3768725"/>
          <p14:tracePt t="80221" x="6438900" y="3768725"/>
          <p14:tracePt t="80237" x="6483350" y="3768725"/>
          <p14:tracePt t="80254" x="6510338" y="3768725"/>
          <p14:tracePt t="80271" x="6572250" y="3768725"/>
          <p14:tracePt t="80288" x="6634163" y="3768725"/>
          <p14:tracePt t="80304" x="6724650" y="3768725"/>
          <p14:tracePt t="80321" x="6813550" y="3768725"/>
          <p14:tracePt t="80338" x="6929438" y="3768725"/>
          <p14:tracePt t="80354" x="6973888" y="3768725"/>
          <p14:tracePt t="80371" x="7010400" y="3768725"/>
          <p14:tracePt t="80388" x="7037388" y="3768725"/>
          <p14:tracePt t="80404" x="7045325" y="3768725"/>
          <p14:tracePt t="80421" x="7062788" y="3768725"/>
          <p14:tracePt t="80437" x="7081838" y="3751263"/>
          <p14:tracePt t="80454" x="7099300" y="3732213"/>
          <p14:tracePt t="80471" x="7108825" y="3732213"/>
          <p14:tracePt t="80488" x="7134225" y="3732213"/>
          <p14:tracePt t="80505" x="7143750" y="3732213"/>
          <p14:tracePt t="80522" x="7180263" y="3732213"/>
          <p14:tracePt t="80539" x="7205663" y="3732213"/>
          <p14:tracePt t="80555" x="7232650" y="3732213"/>
          <p14:tracePt t="80571" x="7296150" y="3732213"/>
          <p14:tracePt t="80588" x="7375525" y="3732213"/>
          <p14:tracePt t="80604" x="7446963" y="3732213"/>
          <p14:tracePt t="80621" x="7510463" y="3732213"/>
          <p14:tracePt t="80637" x="7616825" y="3732213"/>
          <p14:tracePt t="80654" x="7680325" y="3732213"/>
          <p14:tracePt t="80671" x="7751763" y="3732213"/>
          <p14:tracePt t="80688" x="7813675" y="3732213"/>
          <p14:tracePt t="80704" x="7858125" y="3732213"/>
          <p14:tracePt t="80721" x="7885113" y="3732213"/>
          <p14:tracePt t="80738" x="7912100" y="3732213"/>
          <p14:tracePt t="80771" x="7920038" y="3732213"/>
          <p14:tracePt t="80810" x="7929563" y="3732213"/>
          <p14:tracePt t="80858" x="7947025" y="3732213"/>
          <p14:tracePt t="80970" x="7966075" y="3732213"/>
          <p14:tracePt t="81010" x="7974013" y="3732213"/>
          <p14:tracePt t="81058" x="8001000" y="3732213"/>
          <p14:tracePt t="81106" x="8018463" y="3732213"/>
          <p14:tracePt t="81122" x="8027988" y="3724275"/>
          <p14:tracePt t="81138" x="8037513" y="3724275"/>
          <p14:tracePt t="81146" x="8054975" y="3724275"/>
          <p14:tracePt t="81155" x="8081963" y="3724275"/>
          <p14:tracePt t="81171" x="8126413" y="3724275"/>
          <p14:tracePt t="81187" x="8153400" y="3714750"/>
          <p14:tracePt t="81204" x="8161338" y="3714750"/>
          <p14:tracePt t="81221" x="8197850" y="3714750"/>
          <p14:tracePt t="81254" x="8205788" y="3714750"/>
          <p14:tracePt t="81290" x="8224838" y="3687763"/>
          <p14:tracePt t="81386" x="8242300" y="3687763"/>
          <p14:tracePt t="81410" x="8251825" y="3687763"/>
          <p14:tracePt t="81426" x="8259763" y="3687763"/>
          <p14:tracePt t="81442" x="8269288" y="3687763"/>
          <p14:tracePt t="81450" x="8286750" y="3687763"/>
          <p14:tracePt t="81466" x="8304213" y="3687763"/>
          <p14:tracePt t="81474" x="8313738" y="3687763"/>
          <p14:tracePt t="81490" x="8348663" y="3687763"/>
          <p14:tracePt t="81504" x="8358188" y="3679825"/>
          <p14:tracePt t="81521" x="8402638" y="3679825"/>
          <p14:tracePt t="81538" x="8501063" y="3679825"/>
          <p14:tracePt t="81555" x="8545513" y="3679825"/>
          <p14:tracePt t="81571" x="8609013" y="3679825"/>
          <p14:tracePt t="81587" x="8653463" y="3679825"/>
          <p14:tracePt t="81604" x="8670925" y="3679825"/>
          <p14:tracePt t="81621" x="8705850" y="3679825"/>
          <p14:tracePt t="81637" x="8715375" y="3679825"/>
          <p14:tracePt t="81654" x="8751888" y="3679825"/>
          <p14:tracePt t="81671" x="8759825" y="3679825"/>
          <p14:tracePt t="81704" x="8769350" y="3679825"/>
          <p14:tracePt t="81730" x="8777288" y="3679825"/>
          <p14:tracePt t="81739" x="8804275" y="3679825"/>
          <p14:tracePt t="81755" x="8813800" y="3679825"/>
          <p14:tracePt t="81771" x="8823325" y="3670300"/>
          <p14:tracePt t="81826" x="8831263" y="3670300"/>
          <p14:tracePt t="83058" x="8840788" y="3660775"/>
          <p14:tracePt t="83066" x="8848725" y="3660775"/>
          <p14:tracePt t="83074" x="8858250" y="3652838"/>
          <p14:tracePt t="83122" x="8867775" y="3643313"/>
          <p14:tracePt t="84578" x="8858250" y="3652838"/>
          <p14:tracePt t="84610" x="8848725" y="3660775"/>
          <p14:tracePt t="84626" x="8840788" y="3670300"/>
          <p14:tracePt t="84642" x="8831263" y="3679825"/>
          <p14:tracePt t="84650" x="8823325" y="3697288"/>
          <p14:tracePt t="84682" x="8813800" y="3697288"/>
          <p14:tracePt t="84690" x="8796338" y="3697288"/>
          <p14:tracePt t="84706" x="8786813" y="3705225"/>
          <p14:tracePt t="84714" x="8777288" y="3705225"/>
          <p14:tracePt t="84730" x="8769350" y="3705225"/>
          <p14:tracePt t="84754" x="8742363" y="3714750"/>
          <p14:tracePt t="84810" x="8724900" y="3714750"/>
          <p14:tracePt t="84842" x="8715375" y="3714750"/>
          <p14:tracePt t="84882" x="8705850" y="3714750"/>
          <p14:tracePt t="84890" x="8688388" y="3714750"/>
          <p14:tracePt t="84898" x="8670925" y="3714750"/>
          <p14:tracePt t="84906" x="8653463" y="3714750"/>
          <p14:tracePt t="84921" x="8634413" y="3714750"/>
          <p14:tracePt t="84938" x="8609013" y="3714750"/>
          <p14:tracePt t="84954" x="8572500" y="3633788"/>
          <p14:tracePt t="84971" x="8572500" y="3527425"/>
          <p14:tracePt t="84987" x="8572500" y="3357563"/>
          <p14:tracePt t="85004" x="8572500" y="3017838"/>
          <p14:tracePt t="85021" x="8582025" y="2660650"/>
          <p14:tracePt t="85037" x="8616950" y="2374900"/>
          <p14:tracePt t="85054" x="8634413" y="2017713"/>
          <p14:tracePt t="85071" x="8680450" y="1697038"/>
          <p14:tracePt t="85087" x="8715375" y="1384300"/>
          <p14:tracePt t="85104" x="8732838" y="1116013"/>
          <p14:tracePt t="85121" x="8742363" y="1027113"/>
          <p14:tracePt t="85138" x="8759825" y="965200"/>
          <p14:tracePt t="85266" x="8759825" y="982663"/>
          <p14:tracePt t="85274" x="8759825" y="1017588"/>
          <p14:tracePt t="85282" x="8732838" y="1062038"/>
          <p14:tracePt t="85290" x="8715375" y="1116013"/>
          <p14:tracePt t="85304" x="8715375" y="1169988"/>
          <p14:tracePt t="85321" x="8715375" y="1258888"/>
          <p14:tracePt t="85338" x="8715375" y="1419225"/>
          <p14:tracePt t="85354" x="8715375" y="1509713"/>
          <p14:tracePt t="85371" x="8715375" y="1608138"/>
          <p14:tracePt t="85387" x="8715375" y="1679575"/>
          <p14:tracePt t="85404" x="8715375" y="1741488"/>
          <p14:tracePt t="85421" x="8715375" y="1758950"/>
          <p14:tracePt t="85586" x="8715375" y="1768475"/>
          <p14:tracePt t="85674" x="8715375" y="1795463"/>
          <p14:tracePt t="85778" x="8705850" y="1803400"/>
          <p14:tracePt t="85787" x="8705850" y="1812925"/>
          <p14:tracePt t="85794" x="8697913" y="1822450"/>
          <p14:tracePt t="85804" x="8697913" y="1847850"/>
          <p14:tracePt t="85820" x="8670925" y="1874838"/>
          <p14:tracePt t="86617" x="8670925" y="1884363"/>
          <p14:tracePt t="86626" x="8661400" y="1919288"/>
          <p14:tracePt t="86637" x="8653463" y="1928813"/>
          <p14:tracePt t="86654" x="8616950" y="1955800"/>
          <p14:tracePt t="86670" x="8582025" y="1990725"/>
          <p14:tracePt t="86687" x="8518525" y="2071688"/>
          <p14:tracePt t="86704" x="8429625" y="2170113"/>
          <p14:tracePt t="86720" x="8188325" y="2357438"/>
          <p14:tracePt t="86737" x="7902575" y="2562225"/>
          <p14:tracePt t="86755" x="7358063" y="2857500"/>
          <p14:tracePt t="86771" x="7027863" y="3054350"/>
          <p14:tracePt t="86787" x="6742113" y="3224213"/>
          <p14:tracePt t="86804" x="6572250" y="3340100"/>
          <p14:tracePt t="86820" x="6357938" y="3482975"/>
          <p14:tracePt t="86837" x="6276975" y="3527425"/>
          <p14:tracePt t="86854" x="6215063" y="3581400"/>
          <p14:tracePt t="86870" x="6180138" y="3598863"/>
          <p14:tracePt t="86887" x="6134100" y="3633788"/>
          <p14:tracePt t="86904" x="6108700" y="3652838"/>
          <p14:tracePt t="86920" x="6072188" y="3687763"/>
          <p14:tracePt t="86922" x="6062663" y="3697288"/>
          <p14:tracePt t="86938" x="6010275" y="3741738"/>
          <p14:tracePt t="86954" x="5983288" y="3776663"/>
          <p14:tracePt t="86970" x="5965825" y="3813175"/>
          <p14:tracePt t="86987" x="5929313" y="3875088"/>
          <p14:tracePt t="87004" x="5919788" y="3911600"/>
          <p14:tracePt t="87020" x="5902325" y="3929063"/>
          <p14:tracePt t="87037" x="5857875" y="3990975"/>
          <p14:tracePt t="87070" x="5848350" y="4017963"/>
          <p14:tracePt t="87087" x="5840413" y="4037013"/>
          <p14:tracePt t="87104" x="5840413" y="4044950"/>
          <p14:tracePt t="87202" x="5840413" y="4062413"/>
          <p14:tracePt t="87210" x="5830888" y="4071938"/>
          <p14:tracePt t="87234" x="5803900" y="4089400"/>
          <p14:tracePt t="87258" x="5795963" y="4098925"/>
          <p14:tracePt t="87274" x="5786438" y="4108450"/>
          <p14:tracePt t="87306" x="5786438" y="4116388"/>
          <p14:tracePt t="87314" x="5768975" y="4125913"/>
          <p14:tracePt t="87322" x="5759450" y="4125913"/>
          <p14:tracePt t="87337" x="5741988" y="4133850"/>
          <p14:tracePt t="87354" x="5715000" y="4152900"/>
          <p14:tracePt t="87371" x="5705475" y="4152900"/>
          <p14:tracePt t="87970" x="5715000" y="4152900"/>
          <p14:tracePt t="87987" x="5732463" y="4152900"/>
          <p14:tracePt t="87994" x="5741988" y="4152900"/>
          <p14:tracePt t="88018" x="5759450" y="4152900"/>
          <p14:tracePt t="88026" x="5768975" y="4152900"/>
          <p14:tracePt t="88042" x="5786438" y="4152900"/>
          <p14:tracePt t="88054" x="5795963" y="4152900"/>
          <p14:tracePt t="88070" x="5822950" y="4143375"/>
          <p14:tracePt t="88087" x="5830888" y="4133850"/>
          <p14:tracePt t="88104" x="5840413" y="4133850"/>
          <p14:tracePt t="88120" x="5848350" y="4133850"/>
          <p14:tracePt t="88138" x="5857875" y="4133850"/>
          <p14:tracePt t="88155" x="5867400" y="4133850"/>
          <p14:tracePt t="88172" x="5894388" y="4133850"/>
          <p14:tracePt t="88202" x="5902325" y="4133850"/>
          <p14:tracePt t="88218" x="5911850" y="4125913"/>
          <p14:tracePt t="88266" x="5919788" y="4125913"/>
          <p14:tracePt t="88402" x="5946775" y="4125913"/>
          <p14:tracePt t="88410" x="5956300" y="4116388"/>
          <p14:tracePt t="88442" x="5965825" y="4116388"/>
          <p14:tracePt t="88450" x="5973763" y="4116388"/>
          <p14:tracePt t="88482" x="5991225" y="4108450"/>
          <p14:tracePt t="88498" x="6010275" y="4108450"/>
          <p14:tracePt t="88514" x="6018213" y="4108450"/>
          <p14:tracePt t="88522" x="6027738" y="4108450"/>
          <p14:tracePt t="88530" x="6045200" y="4108450"/>
          <p14:tracePt t="88538" x="6054725" y="4108450"/>
          <p14:tracePt t="88554" x="6081713" y="4108450"/>
          <p14:tracePt t="88571" x="6108700" y="4108450"/>
          <p14:tracePt t="88587" x="6153150" y="4108450"/>
          <p14:tracePt t="88604" x="6161088" y="4108450"/>
          <p14:tracePt t="88620" x="6180138" y="4108450"/>
          <p14:tracePt t="88637" x="6188075" y="4108450"/>
          <p14:tracePt t="88654" x="6205538" y="4108450"/>
          <p14:tracePt t="88687" x="6215063" y="4108450"/>
          <p14:tracePt t="89122" x="6224588" y="4098925"/>
          <p14:tracePt t="89154" x="6232525" y="4089400"/>
          <p14:tracePt t="90234" x="6251575" y="4071938"/>
          <p14:tracePt t="90258" x="6259513" y="4071938"/>
          <p14:tracePt t="90298" x="6269038" y="4062413"/>
          <p14:tracePt t="90306" x="6276975" y="4000500"/>
          <p14:tracePt t="90314" x="6276975" y="3983038"/>
          <p14:tracePt t="90322" x="6276975" y="3965575"/>
          <p14:tracePt t="90713" x="6276975" y="3956050"/>
          <p14:tracePt t="90754" x="6269038" y="3956050"/>
          <p14:tracePt t="90770" x="6232525" y="3956050"/>
          <p14:tracePt t="90778" x="6224588" y="3956050"/>
          <p14:tracePt t="90787" x="6205538" y="3956050"/>
          <p14:tracePt t="90804" x="6108700" y="3956050"/>
          <p14:tracePt t="90820" x="6018213" y="3956050"/>
          <p14:tracePt t="90837" x="5956300" y="3956050"/>
          <p14:tracePt t="90854" x="5911850" y="3956050"/>
          <p14:tracePt t="90870" x="5848350" y="3956050"/>
          <p14:tracePt t="90887" x="5768975" y="3973513"/>
          <p14:tracePt t="90904" x="5697538" y="3983038"/>
          <p14:tracePt t="90920" x="5589588" y="4000500"/>
          <p14:tracePt t="90922" x="5545138" y="4010025"/>
          <p14:tracePt t="90937" x="5510213" y="4037013"/>
          <p14:tracePt t="90954" x="5375275" y="4054475"/>
          <p14:tracePt t="90971" x="5268913" y="4062413"/>
          <p14:tracePt t="90987" x="5170488" y="4108450"/>
          <p14:tracePt t="91003" x="5099050" y="4116388"/>
          <p14:tracePt t="91020" x="5018088" y="4160838"/>
          <p14:tracePt t="91037" x="4938713" y="4187825"/>
          <p14:tracePt t="91054" x="4840288" y="4197350"/>
          <p14:tracePt t="91070" x="4751388" y="4214813"/>
          <p14:tracePt t="91087" x="4670425" y="4224338"/>
          <p14:tracePt t="91104" x="4598988" y="4224338"/>
          <p14:tracePt t="91120" x="4518025" y="4224338"/>
          <p14:tracePt t="91137" x="4411663" y="4241800"/>
          <p14:tracePt t="91154" x="4330700" y="4251325"/>
          <p14:tracePt t="91171" x="4268788" y="4259263"/>
          <p14:tracePt t="91187" x="4197350" y="4303713"/>
          <p14:tracePt t="91204" x="4152900" y="4322763"/>
          <p14:tracePt t="91220" x="4133850" y="4322763"/>
          <p14:tracePt t="91237" x="4108450" y="4348163"/>
          <p14:tracePt t="91254" x="4098925" y="4348163"/>
          <p14:tracePt t="91270" x="4081463" y="4348163"/>
          <p14:tracePt t="91287" x="4037013" y="4348163"/>
          <p14:tracePt t="91304" x="3929063" y="4348163"/>
          <p14:tracePt t="91321" x="3776663" y="4375150"/>
          <p14:tracePt t="91338" x="3643313" y="4419600"/>
          <p14:tracePt t="91354" x="3581400" y="4429125"/>
          <p14:tracePt t="91370" x="3562350" y="4446588"/>
          <p14:tracePt t="91387" x="3544888" y="4456113"/>
          <p14:tracePt t="91434" x="3527425" y="4456113"/>
          <p14:tracePt t="91442" x="3517900" y="4465638"/>
          <p14:tracePt t="91458" x="3509963" y="4473575"/>
          <p14:tracePt t="91482" x="3500438" y="4473575"/>
          <p14:tracePt t="91786" x="3465513" y="4483100"/>
          <p14:tracePt t="91906" x="3455988" y="4483100"/>
          <p14:tracePt t="91962" x="3438525" y="4483100"/>
          <p14:tracePt t="91970" x="3429000" y="4491038"/>
          <p14:tracePt t="92106" x="3419475" y="4491038"/>
          <p14:tracePt t="92538" x="3411538" y="4491038"/>
          <p14:tracePt t="92554" x="3402013" y="4491038"/>
          <p14:tracePt t="92562" x="3394075" y="4491038"/>
          <p14:tracePt t="92578" x="3367088" y="4491038"/>
          <p14:tracePt t="92603" x="3357563" y="4491038"/>
          <p14:tracePt t="92682" x="3348038" y="4491038"/>
          <p14:tracePt t="92698" x="3340100" y="4491038"/>
          <p14:tracePt t="92714" x="3322638" y="4491038"/>
          <p14:tracePt t="92722" x="3303588" y="4491038"/>
          <p14:tracePt t="92745" x="3295650" y="4491038"/>
          <p14:tracePt t="92794" x="3286125" y="4491038"/>
          <p14:tracePt t="92818" x="3268663" y="4491038"/>
          <p14:tracePt t="92882" x="3259138" y="4491038"/>
          <p14:tracePt t="92986" x="3241675" y="4491038"/>
          <p14:tracePt t="93194" x="3224213" y="4483100"/>
          <p14:tracePt t="93266" x="3224213" y="4473575"/>
          <p14:tracePt t="93346" x="3224213" y="4465638"/>
          <p14:tracePt t="93490" x="3224213" y="4446588"/>
          <p14:tracePt t="93522" x="3232150" y="4446588"/>
          <p14:tracePt t="93546" x="3241675" y="4446588"/>
          <p14:tracePt t="93570" x="3251200" y="4446588"/>
          <p14:tracePt t="93602" x="3268663" y="4446588"/>
          <p14:tracePt t="93642" x="3286125" y="4446588"/>
          <p14:tracePt t="93658" x="3295650" y="4446588"/>
          <p14:tracePt t="93682" x="3303588" y="4446588"/>
          <p14:tracePt t="93706" x="3313113" y="4446588"/>
          <p14:tracePt t="93730" x="3340100" y="4446588"/>
          <p14:tracePt t="93754" x="3348038" y="4446588"/>
          <p14:tracePt t="93794" x="3357563" y="4446588"/>
          <p14:tracePt t="93810" x="3367088" y="4446588"/>
          <p14:tracePt t="93834" x="3394075" y="4446588"/>
          <p14:tracePt t="93858" x="3402013" y="4446588"/>
          <p14:tracePt t="93882" x="3411538" y="4446588"/>
          <p14:tracePt t="93898" x="3419475" y="4446588"/>
          <p14:tracePt t="93954" x="3438525" y="4446588"/>
          <p14:tracePt t="93986" x="3465513" y="4465638"/>
          <p14:tracePt t="94003" x="3473450" y="4473575"/>
          <p14:tracePt t="94034" x="3500438" y="4473575"/>
          <p14:tracePt t="94050" x="3509963" y="4473575"/>
          <p14:tracePt t="94058" x="3517900" y="4473575"/>
          <p14:tracePt t="94070" x="3527425" y="4473575"/>
          <p14:tracePt t="94087" x="3562350" y="4473575"/>
          <p14:tracePt t="94103" x="3571875" y="4473575"/>
          <p14:tracePt t="94137" x="3581400" y="4473575"/>
          <p14:tracePt t="94153" x="3608388" y="4473575"/>
          <p14:tracePt t="94170" x="3625850" y="4473575"/>
          <p14:tracePt t="94187" x="3633788" y="4473575"/>
          <p14:tracePt t="94203" x="3660775" y="4491038"/>
          <p14:tracePt t="94220" x="3670300" y="4491038"/>
          <p14:tracePt t="94237" x="3687763" y="4491038"/>
          <p14:tracePt t="94253" x="3714750" y="4491038"/>
          <p14:tracePt t="94270" x="3732213" y="4491038"/>
          <p14:tracePt t="94287" x="3741738" y="4491038"/>
          <p14:tracePt t="94303" x="3768725" y="4491038"/>
          <p14:tracePt t="94320" x="3776663" y="4491038"/>
          <p14:tracePt t="94337" x="3786188" y="4491038"/>
          <p14:tracePt t="94370" x="3795713" y="4491038"/>
          <p14:tracePt t="94450" x="3803650" y="4500563"/>
          <p14:tracePt t="95442" x="3813175" y="4500563"/>
          <p14:tracePt t="95474" x="3822700" y="4500563"/>
          <p14:tracePt t="95498" x="3840163" y="4500563"/>
          <p14:tracePt t="95506" x="3848100" y="4500563"/>
          <p14:tracePt t="95514" x="3867150" y="4500563"/>
          <p14:tracePt t="95522" x="3894138" y="4500563"/>
          <p14:tracePt t="95538" x="3902075" y="4500563"/>
          <p14:tracePt t="95554" x="3938588" y="4500563"/>
          <p14:tracePt t="95571" x="4081463" y="4500563"/>
          <p14:tracePt t="95587" x="4187825" y="4500563"/>
          <p14:tracePt t="95603" x="4295775" y="4500563"/>
          <p14:tracePt t="95620" x="4402138" y="4500563"/>
          <p14:tracePt t="95637" x="4537075" y="4510088"/>
          <p14:tracePt t="95653" x="4598988" y="4537075"/>
          <p14:tracePt t="95670" x="4660900" y="4537075"/>
          <p14:tracePt t="95687" x="4732338" y="4554538"/>
          <p14:tracePt t="95704" x="4776788" y="4554538"/>
          <p14:tracePt t="95720" x="4822825" y="4562475"/>
          <p14:tracePt t="95737" x="4857750" y="4562475"/>
          <p14:tracePt t="95754" x="4911725" y="4562475"/>
          <p14:tracePt t="95771" x="4946650" y="4562475"/>
          <p14:tracePt t="95787" x="4956175" y="4562475"/>
          <p14:tracePt t="95803" x="4965700" y="4562475"/>
          <p14:tracePt t="95821" x="4973638" y="4562475"/>
          <p14:tracePt t="95837" x="5000625" y="4562475"/>
          <p14:tracePt t="95854" x="5018088" y="4562475"/>
          <p14:tracePt t="95870" x="5027613" y="4562475"/>
          <p14:tracePt t="95887" x="5045075" y="4562475"/>
          <p14:tracePt t="95903" x="5062538" y="4562475"/>
          <p14:tracePt t="95920" x="5072063" y="4562475"/>
          <p14:tracePt t="95922" x="5081588" y="4562475"/>
          <p14:tracePt t="95938" x="5099050" y="4562475"/>
          <p14:tracePt t="95954" x="5143500" y="4554538"/>
          <p14:tracePt t="95971" x="5180013" y="4554538"/>
          <p14:tracePt t="95987" x="5224463" y="4537075"/>
          <p14:tracePt t="96003" x="5303838" y="4527550"/>
          <p14:tracePt t="96021" x="5367338" y="4510088"/>
          <p14:tracePt t="96037" x="5438775" y="4510088"/>
          <p14:tracePt t="96054" x="5510213" y="4483100"/>
          <p14:tracePt t="96070" x="5572125" y="4473575"/>
          <p14:tracePt t="96087" x="5616575" y="4473575"/>
          <p14:tracePt t="96103" x="5680075" y="4456113"/>
          <p14:tracePt t="96120" x="5688013" y="4456113"/>
          <p14:tracePt t="96137" x="5732463" y="4456113"/>
          <p14:tracePt t="96154" x="5776913" y="4446588"/>
          <p14:tracePt t="96171" x="5822950" y="4446588"/>
          <p14:tracePt t="96187" x="5848350" y="4446588"/>
          <p14:tracePt t="96203" x="5884863" y="4446588"/>
          <p14:tracePt t="96220" x="5929313" y="4446588"/>
          <p14:tracePt t="96237" x="5946775" y="4446588"/>
          <p14:tracePt t="96253" x="5983288" y="4429125"/>
          <p14:tracePt t="96270" x="6000750" y="4429125"/>
          <p14:tracePt t="96287" x="6027738" y="4429125"/>
          <p14:tracePt t="96303" x="6054725" y="4429125"/>
          <p14:tracePt t="96320" x="6081713" y="4429125"/>
          <p14:tracePt t="96337" x="6116638" y="4429125"/>
          <p14:tracePt t="96354" x="6215063" y="4429125"/>
          <p14:tracePt t="96370" x="6242050" y="4429125"/>
          <p14:tracePt t="96387" x="6286500" y="4429125"/>
          <p14:tracePt t="96403" x="6330950" y="4429125"/>
          <p14:tracePt t="96420" x="6411913" y="4429125"/>
          <p14:tracePt t="96437" x="6473825" y="4429125"/>
          <p14:tracePt t="96454" x="6518275" y="4429125"/>
          <p14:tracePt t="96470" x="6527800" y="4429125"/>
          <p14:tracePt t="96503" x="6554788" y="4429125"/>
          <p14:tracePt t="96554" x="6562725" y="4429125"/>
          <p14:tracePt t="96571" x="6572250" y="4429125"/>
          <p14:tracePt t="96578" x="6581775" y="4429125"/>
          <p14:tracePt t="96588" x="6608763" y="4429125"/>
          <p14:tracePt t="96603" x="6616700" y="4429125"/>
          <p14:tracePt t="96620" x="6634163" y="4429125"/>
          <p14:tracePt t="96637" x="6680200" y="4429125"/>
          <p14:tracePt t="96654" x="6715125" y="4429125"/>
          <p14:tracePt t="96670" x="6732588" y="4429125"/>
          <p14:tracePt t="96687" x="6742113" y="4429125"/>
          <p14:tracePt t="96704" x="6777038" y="4429125"/>
          <p14:tracePt t="96720" x="6786563" y="4429125"/>
          <p14:tracePt t="96753" x="6796088" y="4429125"/>
          <p14:tracePt t="96770" x="6813550" y="4429125"/>
          <p14:tracePt t="96787" x="6823075" y="4429125"/>
          <p14:tracePt t="96804" x="6840538" y="4429125"/>
          <p14:tracePt t="96826" x="6867525" y="4429125"/>
          <p14:tracePt t="96842" x="6884988" y="4429125"/>
          <p14:tracePt t="96853" x="6894513" y="4429125"/>
          <p14:tracePt t="96870" x="6919913" y="4429125"/>
          <p14:tracePt t="96887" x="6956425" y="4429125"/>
          <p14:tracePt t="96903" x="6973888" y="4429125"/>
          <p14:tracePt t="96920" x="6983413" y="4429125"/>
          <p14:tracePt t="96922" x="7000875" y="4429125"/>
          <p14:tracePt t="96938" x="7010400" y="4429125"/>
          <p14:tracePt t="96955" x="7027863" y="4429125"/>
          <p14:tracePt t="96971" x="7045325" y="4429125"/>
          <p14:tracePt t="96987" x="7062788" y="4429125"/>
          <p14:tracePt t="97003" x="7081838" y="4429125"/>
          <p14:tracePt t="97020" x="7108825" y="4438650"/>
          <p14:tracePt t="97218" x="7116763" y="4438650"/>
          <p14:tracePt t="97266" x="7134225" y="4438650"/>
          <p14:tracePt t="97282" x="7143750" y="4438650"/>
          <p14:tracePt t="97290" x="7161213" y="4438650"/>
          <p14:tracePt t="97306" x="7170738" y="4438650"/>
          <p14:tracePt t="97314" x="7215188" y="4456113"/>
          <p14:tracePt t="97330" x="7224713" y="4456113"/>
          <p14:tracePt t="97338" x="7277100" y="4473575"/>
          <p14:tracePt t="97354" x="7296150" y="4473575"/>
          <p14:tracePt t="97370" x="7385050" y="4491038"/>
          <p14:tracePt t="97387" x="7429500" y="4491038"/>
          <p14:tracePt t="97404" x="7456488" y="4500563"/>
          <p14:tracePt t="97420" x="7491413" y="4500563"/>
          <p14:tracePt t="97437" x="7510463" y="4510088"/>
          <p14:tracePt t="97466" x="7537450" y="4510088"/>
          <p14:tracePt t="97474" x="7545388" y="4510088"/>
          <p14:tracePt t="97487" x="7554913" y="4510088"/>
          <p14:tracePt t="97503" x="7589838" y="4510088"/>
          <p14:tracePt t="97520" x="7599363" y="4510088"/>
          <p14:tracePt t="97537" x="7608888" y="4510088"/>
          <p14:tracePt t="97553" x="7643813" y="4510088"/>
          <p14:tracePt t="97570" x="7653338" y="4510088"/>
          <p14:tracePt t="97586" x="7661275" y="4510088"/>
          <p14:tracePt t="97603" x="7697788" y="4510088"/>
          <p14:tracePt t="97637" x="7715250" y="4510088"/>
          <p14:tracePt t="97922" x="7724775" y="4510088"/>
          <p14:tracePt t="97938" x="7751763" y="4483100"/>
          <p14:tracePt t="97962" x="7759700" y="4483100"/>
          <p14:tracePt t="97978" x="7769225" y="4483100"/>
          <p14:tracePt t="97994" x="7777163" y="4473575"/>
          <p14:tracePt t="98018" x="7804150" y="4473575"/>
          <p14:tracePt t="98026" x="7813675" y="4473575"/>
          <p14:tracePt t="98036" x="7831138" y="4473575"/>
          <p14:tracePt t="98053" x="7939088" y="4456113"/>
          <p14:tracePt t="98070" x="8062913" y="4456113"/>
          <p14:tracePt t="98086" x="8161338" y="4456113"/>
          <p14:tracePt t="98104" x="8215313" y="4456113"/>
          <p14:tracePt t="98120" x="8251825" y="4456113"/>
          <p14:tracePt t="98136" x="8259763" y="4456113"/>
          <p14:tracePt t="98187" x="8269288" y="4456113"/>
          <p14:tracePt t="98314" x="8277225" y="4456113"/>
          <p14:tracePt t="98394" x="8304213" y="4456113"/>
          <p14:tracePt t="98410" x="8313738" y="4456113"/>
          <p14:tracePt t="98418" x="8323263" y="4456113"/>
          <p14:tracePt t="98426" x="8331200" y="4456113"/>
          <p14:tracePt t="98442" x="8358188" y="4456113"/>
          <p14:tracePt t="98458" x="8367713" y="4456113"/>
          <p14:tracePt t="98514" x="8375650" y="4456113"/>
          <p14:tracePt t="98522" x="8385175" y="4438650"/>
          <p14:tracePt t="98530" x="8385175" y="4411663"/>
          <p14:tracePt t="98538" x="8367713" y="4340225"/>
          <p14:tracePt t="98554" x="8348663" y="4340225"/>
          <p14:tracePt t="98962" x="8358188" y="4340225"/>
          <p14:tracePt t="98970" x="8385175" y="4340225"/>
          <p14:tracePt t="98978" x="8439150" y="4330700"/>
          <p14:tracePt t="98987" x="8447088" y="4322763"/>
          <p14:tracePt t="99003" x="8456613" y="4303713"/>
          <p14:tracePt t="99042" x="8466138" y="4295775"/>
          <p14:tracePt t="99066" x="8474075" y="4295775"/>
          <p14:tracePt t="99098" x="8483600" y="4295775"/>
          <p14:tracePt t="99170" x="8501063" y="4295775"/>
          <p14:tracePt t="99218" x="8518525" y="4295775"/>
          <p14:tracePt t="99282" x="8528050" y="4295775"/>
          <p14:tracePt t="99298" x="8537575" y="4295775"/>
          <p14:tracePt t="99322" x="8545513" y="4295775"/>
          <p14:tracePt t="99330" x="8562975" y="4303713"/>
          <p14:tracePt t="99338" x="8572500" y="4303713"/>
          <p14:tracePt t="99353" x="8582025" y="4303713"/>
          <p14:tracePt t="99370" x="8589963" y="4313238"/>
          <p14:tracePt t="99403" x="8609013" y="4313238"/>
          <p14:tracePt t="99410" x="8626475" y="4313238"/>
          <p14:tracePt t="99420" x="8634413" y="4313238"/>
          <p14:tracePt t="99437" x="8643938" y="4322763"/>
          <p14:tracePt t="99453" x="8653463" y="4330700"/>
          <p14:tracePt t="99470" x="8670925" y="4348163"/>
          <p14:tracePt t="99487" x="8680450" y="4348163"/>
          <p14:tracePt t="99504" x="8705850" y="4357688"/>
          <p14:tracePt t="99520" x="8724900" y="4357688"/>
          <p14:tracePt t="99536" x="8742363" y="4357688"/>
          <p14:tracePt t="99554" x="8796338" y="4367213"/>
          <p14:tracePt t="99570" x="8858250" y="4367213"/>
          <p14:tracePt t="99587" x="8902700" y="4367213"/>
          <p14:tracePt t="99603" x="8929688" y="4375150"/>
          <p14:tracePt t="99620" x="8966200" y="4394200"/>
          <p14:tracePt t="99636" x="8974138" y="4394200"/>
          <p14:tracePt t="99670" x="8983663" y="4394200"/>
          <p14:tracePt t="99698" x="9010650" y="4394200"/>
          <p14:tracePt t="99722" x="9018588" y="4394200"/>
          <p14:tracePt t="99730" x="9028113" y="4394200"/>
          <p14:tracePt t="99738" x="9037638" y="4394200"/>
          <p14:tracePt t="99753" x="9063038" y="4394200"/>
          <p14:tracePt t="99770" x="9082088" y="4394200"/>
          <p14:tracePt t="99787" x="9090025" y="4394200"/>
          <p14:tracePt t="99804" x="9126538" y="4394200"/>
          <p14:tracePt t="99820" x="9134475" y="4394200"/>
          <p14:tracePt t="99836" x="9161463" y="4394200"/>
          <p14:tracePt t="99853" x="9170988" y="4394200"/>
          <p14:tracePt t="99870" x="9180513" y="4394200"/>
          <p14:tracePt t="99886" x="9215438" y="4394200"/>
          <p14:tracePt t="99903" x="9224963" y="4394200"/>
          <p14:tracePt t="99920" x="9232900" y="4394200"/>
          <p14:tracePt t="99954" x="9242425" y="4394200"/>
          <p14:tracePt t="100082" x="9232900" y="4411663"/>
          <p14:tracePt t="100090" x="9224963" y="4419600"/>
          <p14:tracePt t="100098" x="9215438" y="4419600"/>
          <p14:tracePt t="100106" x="9180513" y="4419600"/>
          <p14:tracePt t="100120" x="9134475" y="4446588"/>
          <p14:tracePt t="100136" x="9028113" y="4465638"/>
          <p14:tracePt t="100154" x="8777288" y="4473575"/>
          <p14:tracePt t="100170" x="8510588" y="4491038"/>
          <p14:tracePt t="100187" x="8205788" y="4491038"/>
          <p14:tracePt t="100203" x="7823200" y="4491038"/>
          <p14:tracePt t="100220" x="7375525" y="4491038"/>
          <p14:tracePt t="100236" x="6875463" y="4491038"/>
          <p14:tracePt t="100253" x="6429375" y="4491038"/>
          <p14:tracePt t="100270" x="6072188" y="4491038"/>
          <p14:tracePt t="100287" x="5776913" y="4545013"/>
          <p14:tracePt t="100303" x="5491163" y="4572000"/>
          <p14:tracePt t="100320" x="5224463" y="4589463"/>
          <p14:tracePt t="100336" x="5027613" y="4616450"/>
          <p14:tracePt t="100354" x="4759325" y="4616450"/>
          <p14:tracePt t="100370" x="4608513" y="4616450"/>
          <p14:tracePt t="100387" x="4465638" y="4616450"/>
          <p14:tracePt t="100403" x="4268788" y="4616450"/>
          <p14:tracePt t="100420" x="4116388" y="4616450"/>
          <p14:tracePt t="100437" x="4017963" y="4616450"/>
          <p14:tracePt t="100453" x="3911600" y="4616450"/>
          <p14:tracePt t="100470" x="3830638" y="4616450"/>
          <p14:tracePt t="100487" x="3768725" y="4616450"/>
          <p14:tracePt t="100503" x="3751263" y="4616450"/>
          <p14:tracePt t="100520" x="3741738" y="4616450"/>
          <p14:tracePt t="100537" x="3705225" y="4633913"/>
          <p14:tracePt t="100553" x="3660775" y="4633913"/>
          <p14:tracePt t="100570" x="3581400" y="4633913"/>
          <p14:tracePt t="100587" x="3455988" y="4633913"/>
          <p14:tracePt t="100603" x="3330575" y="4633913"/>
          <p14:tracePt t="100620" x="3232150" y="4633913"/>
          <p14:tracePt t="100636" x="3125788" y="4633913"/>
          <p14:tracePt t="100653" x="3054350" y="4633913"/>
          <p14:tracePt t="100670" x="2973388" y="4633913"/>
          <p14:tracePt t="100686" x="2911475" y="4643438"/>
          <p14:tracePt t="100703" x="2847975" y="4652963"/>
          <p14:tracePt t="100720" x="2822575" y="4652963"/>
          <p14:tracePt t="100737" x="2813050" y="4652963"/>
          <p14:tracePt t="100754" x="2776538" y="4679950"/>
          <p14:tracePt t="100771" x="2768600" y="4687888"/>
          <p14:tracePt t="101066" x="2795588" y="4687888"/>
          <p14:tracePt t="101074" x="2803525" y="4687888"/>
          <p14:tracePt t="101086" x="2813050" y="4687888"/>
          <p14:tracePt t="101394" x="2822575" y="4687888"/>
          <p14:tracePt t="101411" x="2847975" y="4687888"/>
          <p14:tracePt t="101418" x="2857500" y="4687888"/>
          <p14:tracePt t="101434" x="2867025" y="4687888"/>
          <p14:tracePt t="101442" x="2874963" y="4687888"/>
          <p14:tracePt t="101453" x="2894013" y="4687888"/>
          <p14:tracePt t="101470" x="2928938" y="4687888"/>
          <p14:tracePt t="101487" x="2973388" y="4687888"/>
          <p14:tracePt t="101503" x="3036888" y="4697413"/>
          <p14:tracePt t="101520" x="3081338" y="4697413"/>
          <p14:tracePt t="101536" x="3133725" y="4705350"/>
          <p14:tracePt t="101554" x="3160713" y="4705350"/>
          <p14:tracePt t="101570" x="3179763" y="4705350"/>
          <p14:tracePt t="101587" x="3205163" y="4705350"/>
          <p14:tracePt t="101603" x="3232150" y="4705350"/>
          <p14:tracePt t="101620" x="3259138" y="4705350"/>
          <p14:tracePt t="101636" x="3286125" y="4705350"/>
          <p14:tracePt t="101653" x="3295650" y="4705350"/>
          <p14:tracePt t="101670" x="3303588" y="4705350"/>
          <p14:tracePt t="101703" x="3322638" y="4705350"/>
          <p14:tracePt t="101738" x="3340100" y="4705350"/>
          <p14:tracePt t="101762" x="3348038" y="4705350"/>
          <p14:tracePt t="101786" x="3357563" y="4705350"/>
          <p14:tracePt t="101834" x="3367088" y="4705350"/>
          <p14:tracePt t="101874" x="3394075" y="4705350"/>
          <p14:tracePt t="101906" x="3402013" y="4705350"/>
          <p14:tracePt t="101922" x="3411538" y="4705350"/>
          <p14:tracePt t="101930" x="3419475" y="4705350"/>
          <p14:tracePt t="101946" x="3446463" y="4705350"/>
          <p14:tracePt t="101954" x="3455988" y="4705350"/>
          <p14:tracePt t="101971" x="3465513" y="4705350"/>
          <p14:tracePt t="101987" x="3490913" y="4705350"/>
          <p14:tracePt t="102003" x="3527425" y="4705350"/>
          <p14:tracePt t="102019" x="3616325" y="4705350"/>
          <p14:tracePt t="102036" x="3732213" y="4705350"/>
          <p14:tracePt t="102053" x="3848100" y="4705350"/>
          <p14:tracePt t="102070" x="3983038" y="4705350"/>
          <p14:tracePt t="102086" x="4108450" y="4705350"/>
          <p14:tracePt t="102103" x="4179888" y="4705350"/>
          <p14:tracePt t="102120" x="4224338" y="4705350"/>
          <p14:tracePt t="102136" x="4251325" y="4705350"/>
          <p14:tracePt t="102153" x="4259263" y="4705350"/>
          <p14:tracePt t="102170" x="4276725" y="4705350"/>
          <p14:tracePt t="102186" x="4286250" y="4705350"/>
          <p14:tracePt t="102203" x="4313238" y="4705350"/>
          <p14:tracePt t="102220" x="4330700" y="4705350"/>
          <p14:tracePt t="102236" x="4340225" y="4705350"/>
          <p14:tracePt t="102253" x="4348163" y="4705350"/>
          <p14:tracePt t="102270" x="4357688" y="4705350"/>
          <p14:tracePt t="102286" x="4384675" y="4705350"/>
          <p14:tracePt t="102303" x="4394200" y="4705350"/>
          <p14:tracePt t="102336" x="4402138" y="4705350"/>
          <p14:tracePt t="102378" x="4411663" y="4705350"/>
          <p14:tracePt t="102394" x="4438650" y="4705350"/>
          <p14:tracePt t="102426" x="4446588" y="4705350"/>
          <p14:tracePt t="102466" x="4456113" y="4705350"/>
          <p14:tracePt t="102490" x="4465638" y="4705350"/>
          <p14:tracePt t="102522" x="4483100" y="4705350"/>
          <p14:tracePt t="102554" x="4500563" y="4705350"/>
          <p14:tracePt t="102570" x="4510088" y="4705350"/>
          <p14:tracePt t="102587" x="4518025" y="4705350"/>
          <p14:tracePt t="102603" x="4537075" y="4705350"/>
          <p14:tracePt t="102610" x="4545013" y="4705350"/>
          <p14:tracePt t="102619" x="4562475" y="4705350"/>
          <p14:tracePt t="102636" x="4608513" y="4705350"/>
          <p14:tracePt t="102653" x="4633913" y="4705350"/>
          <p14:tracePt t="102670" x="4679950" y="4705350"/>
          <p14:tracePt t="102687" x="4741863" y="4705350"/>
          <p14:tracePt t="102703" x="4803775" y="4705350"/>
          <p14:tracePt t="102720" x="4867275" y="4705350"/>
          <p14:tracePt t="102736" x="4929188" y="4705350"/>
          <p14:tracePt t="102754" x="4973638" y="4705350"/>
          <p14:tracePt t="102770" x="5027613" y="4705350"/>
          <p14:tracePt t="102787" x="5062538" y="4705350"/>
          <p14:tracePt t="102803" x="5081588" y="4705350"/>
          <p14:tracePt t="102820" x="5126038" y="4705350"/>
          <p14:tracePt t="102836" x="5143500" y="4705350"/>
          <p14:tracePt t="102853" x="5205413" y="4705350"/>
          <p14:tracePt t="102870" x="5259388" y="4705350"/>
          <p14:tracePt t="102886" x="5357813" y="4705350"/>
          <p14:tracePt t="102903" x="5419725" y="4705350"/>
          <p14:tracePt t="102920" x="5465763" y="4705350"/>
          <p14:tracePt t="102922" x="5500688" y="4705350"/>
          <p14:tracePt t="102936" x="5554663" y="4705350"/>
          <p14:tracePt t="102953" x="5626100" y="4705350"/>
          <p14:tracePt t="102970" x="5715000" y="4679950"/>
          <p14:tracePt t="102987" x="5768975" y="4679950"/>
          <p14:tracePt t="103003" x="5813425" y="4670425"/>
          <p14:tracePt t="103020" x="5857875" y="4670425"/>
          <p14:tracePt t="103036" x="5867400" y="4660900"/>
          <p14:tracePt t="103053" x="5884863" y="4660900"/>
          <p14:tracePt t="103070" x="5902325" y="4660900"/>
          <p14:tracePt t="103086" x="5911850" y="4660900"/>
          <p14:tracePt t="103103" x="5919788" y="4660900"/>
          <p14:tracePt t="103120" x="5946775" y="4652963"/>
          <p14:tracePt t="103136" x="5956300" y="4652963"/>
          <p14:tracePt t="103170" x="5965825" y="4652963"/>
          <p14:tracePt t="103578" x="5956300" y="4652963"/>
          <p14:tracePt t="103586" x="5929313" y="4679950"/>
          <p14:tracePt t="103594" x="5902325" y="4687888"/>
          <p14:tracePt t="103604" x="5894388" y="4697413"/>
          <p14:tracePt t="103620" x="5857875" y="4714875"/>
          <p14:tracePt t="103636" x="5822950" y="4741863"/>
          <p14:tracePt t="103653" x="5795963" y="4768850"/>
          <p14:tracePt t="103670" x="5715000" y="4795838"/>
          <p14:tracePt t="103686" x="5562600" y="4822825"/>
          <p14:tracePt t="103703" x="5375275" y="4875213"/>
          <p14:tracePt t="103720" x="5160963" y="4894263"/>
          <p14:tracePt t="103736" x="4919663" y="4902200"/>
          <p14:tracePt t="103754" x="4500563" y="5000625"/>
          <p14:tracePt t="103770" x="4348163" y="5037138"/>
          <p14:tracePt t="103787" x="4017963" y="5133975"/>
          <p14:tracePt t="103803" x="3813175" y="5224463"/>
          <p14:tracePt t="103819" x="3554413" y="5330825"/>
          <p14:tracePt t="103836" x="3322638" y="5402263"/>
          <p14:tracePt t="103853" x="3116263" y="5510213"/>
          <p14:tracePt t="103870" x="2955925" y="5572125"/>
          <p14:tracePt t="103886" x="2776538" y="5626100"/>
          <p14:tracePt t="103903" x="2517775" y="5732463"/>
          <p14:tracePt t="103920" x="2330450" y="5803900"/>
          <p14:tracePt t="103936" x="2170113" y="5867400"/>
          <p14:tracePt t="103953" x="2036763" y="5929313"/>
          <p14:tracePt t="103970" x="1812925" y="6037263"/>
          <p14:tracePt t="103987" x="1751013" y="6089650"/>
          <p14:tracePt t="104003" x="1670050" y="6153150"/>
          <p14:tracePt t="104020" x="1571625" y="6205538"/>
          <p14:tracePt t="104036" x="1446213" y="6303963"/>
          <p14:tracePt t="104053" x="1347788" y="6375400"/>
          <p14:tracePt t="104070" x="1258888" y="6446838"/>
          <p14:tracePt t="104086" x="1160463" y="6500813"/>
          <p14:tracePt t="104103" x="1081088" y="6572250"/>
          <p14:tracePt t="111634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895600"/>
            <a:ext cx="2309813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307" name="Rectangle 5"/>
          <p:cNvSpPr>
            <a:spLocks noChangeArrowheads="1"/>
          </p:cNvSpPr>
          <p:nvPr/>
        </p:nvSpPr>
        <p:spPr bwMode="auto">
          <a:xfrm>
            <a:off x="1981200" y="27463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chemeClr val="tx2"/>
                </a:solidFill>
              </a:rPr>
              <a:t>TRANSFER FUNCTIONS</a:t>
            </a:r>
          </a:p>
        </p:txBody>
      </p:sp>
      <p:sp>
        <p:nvSpPr>
          <p:cNvPr id="98308" name="Rectangle 6"/>
          <p:cNvSpPr>
            <a:spLocks noChangeArrowheads="1"/>
          </p:cNvSpPr>
          <p:nvPr/>
        </p:nvSpPr>
        <p:spPr bwMode="auto">
          <a:xfrm>
            <a:off x="2286000" y="1143001"/>
            <a:ext cx="75438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SIMPLE FILTERS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The </a:t>
            </a:r>
            <a:r>
              <a:rPr lang="en-US" altLang="en-US" sz="1800" i="1"/>
              <a:t>cutoff (or 3dB) frequency </a:t>
            </a:r>
            <a:r>
              <a:rPr lang="en-US" altLang="en-US" sz="1800"/>
              <a:t>is the point at which the response is 3 dB lower than in the passband ( ~ 0.707 times the passband amplitude).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HERE IS A GOOD IDEA TO GET A SENSE FOR CIRCUIT BEHAVIOR: Look at the circuit first before doing any math! The capacitors are all infinite impedance for DC and their impedance decreases toward zero as the frequency increases.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FIRST-ORDER RC LOW-PASS FILTER:</a:t>
            </a:r>
          </a:p>
        </p:txBody>
      </p:sp>
      <p:pic>
        <p:nvPicPr>
          <p:cNvPr id="9830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505201"/>
            <a:ext cx="3509962" cy="156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1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5105401"/>
            <a:ext cx="37496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311" name="Rectangle 6"/>
          <p:cNvSpPr>
            <a:spLocks noChangeArrowheads="1"/>
          </p:cNvSpPr>
          <p:nvPr/>
        </p:nvSpPr>
        <p:spPr bwMode="auto">
          <a:xfrm>
            <a:off x="9601200" y="6172200"/>
            <a:ext cx="5334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39BDD637-1581-495C-B2AC-411B07590F25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2520" y="4018320"/>
              <a:ext cx="1857960" cy="66132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3160" y="4008960"/>
                <a:ext cx="1876680" cy="680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0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57"/>
    </mc:Choice>
    <mc:Fallback xmlns="">
      <p:transition spd="slow" advTm="11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1981200" y="27463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chemeClr val="tx2"/>
                </a:solidFill>
              </a:rPr>
              <a:t>TRANSFER FUNCTIONS</a:t>
            </a:r>
          </a:p>
        </p:txBody>
      </p:sp>
      <p:pic>
        <p:nvPicPr>
          <p:cNvPr id="9933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914401"/>
            <a:ext cx="3751263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32" name="Rectangle 6"/>
          <p:cNvSpPr>
            <a:spLocks noChangeArrowheads="1"/>
          </p:cNvSpPr>
          <p:nvPr/>
        </p:nvSpPr>
        <p:spPr bwMode="auto">
          <a:xfrm>
            <a:off x="2514600" y="990601"/>
            <a:ext cx="2292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CC"/>
                </a:solidFill>
              </a:rPr>
              <a:t>The general form is</a:t>
            </a:r>
          </a:p>
        </p:txBody>
      </p:sp>
      <p:sp>
        <p:nvSpPr>
          <p:cNvPr id="99333" name="Rectangle 7"/>
          <p:cNvSpPr>
            <a:spLocks noChangeArrowheads="1"/>
          </p:cNvSpPr>
          <p:nvPr/>
        </p:nvSpPr>
        <p:spPr bwMode="auto">
          <a:xfrm>
            <a:off x="2514600" y="1600201"/>
            <a:ext cx="5422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where K is the gain for low frequencies and A = K</a:t>
            </a:r>
            <a:r>
              <a:rPr lang="en-US" altLang="en-US" sz="1800">
                <a:sym typeface="Symbol" panose="05050102010706020507" pitchFamily="18" charset="2"/>
              </a:rPr>
              <a:t></a:t>
            </a:r>
            <a:r>
              <a:rPr lang="en-US" altLang="en-US" sz="1800" baseline="-25000">
                <a:sym typeface="Symbol" panose="05050102010706020507" pitchFamily="18" charset="2"/>
              </a:rPr>
              <a:t>0</a:t>
            </a:r>
            <a:endParaRPr lang="en-US" altLang="en-US" sz="1800" baseline="-25000"/>
          </a:p>
        </p:txBody>
      </p:sp>
      <p:sp>
        <p:nvSpPr>
          <p:cNvPr id="99334" name="Rectangle 8"/>
          <p:cNvSpPr>
            <a:spLocks noChangeArrowheads="1"/>
          </p:cNvSpPr>
          <p:nvPr/>
        </p:nvSpPr>
        <p:spPr bwMode="auto">
          <a:xfrm>
            <a:off x="2514601" y="1981201"/>
            <a:ext cx="2492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The pole is at S = -</a:t>
            </a:r>
            <a:r>
              <a:rPr lang="en-US" altLang="en-US" sz="1800">
                <a:sym typeface="Symbol" panose="05050102010706020507" pitchFamily="18" charset="2"/>
              </a:rPr>
              <a:t></a:t>
            </a:r>
            <a:r>
              <a:rPr lang="en-US" altLang="en-US" sz="1800" baseline="-25000">
                <a:sym typeface="Symbol" panose="05050102010706020507" pitchFamily="18" charset="2"/>
              </a:rPr>
              <a:t>0</a:t>
            </a:r>
            <a:endParaRPr lang="en-US" altLang="en-US" sz="1800" baseline="-25000"/>
          </a:p>
        </p:txBody>
      </p:sp>
      <p:sp>
        <p:nvSpPr>
          <p:cNvPr id="99335" name="Rectangle 9"/>
          <p:cNvSpPr>
            <a:spLocks noChangeArrowheads="1"/>
          </p:cNvSpPr>
          <p:nvPr/>
        </p:nvSpPr>
        <p:spPr bwMode="auto">
          <a:xfrm>
            <a:off x="2505076" y="2362201"/>
            <a:ext cx="3044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The “cutoff” frequency is at</a:t>
            </a:r>
          </a:p>
        </p:txBody>
      </p:sp>
      <p:pic>
        <p:nvPicPr>
          <p:cNvPr id="9933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339976"/>
            <a:ext cx="1676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37" name="Rectangle 11"/>
          <p:cNvSpPr>
            <a:spLocks noChangeArrowheads="1"/>
          </p:cNvSpPr>
          <p:nvPr/>
        </p:nvSpPr>
        <p:spPr bwMode="auto">
          <a:xfrm>
            <a:off x="2514600" y="2759076"/>
            <a:ext cx="441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FIRST-ORDER RC HIGH-PASS FILTER:</a:t>
            </a:r>
          </a:p>
        </p:txBody>
      </p:sp>
      <p:pic>
        <p:nvPicPr>
          <p:cNvPr id="9933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140076"/>
            <a:ext cx="3309938" cy="166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2606675"/>
            <a:ext cx="218916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40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800601"/>
            <a:ext cx="48006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41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25" y="4814889"/>
            <a:ext cx="1600200" cy="554037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42" name="Rectangle 16"/>
          <p:cNvSpPr>
            <a:spLocks noChangeArrowheads="1"/>
          </p:cNvSpPr>
          <p:nvPr/>
        </p:nvSpPr>
        <p:spPr bwMode="auto">
          <a:xfrm>
            <a:off x="6815138" y="4876801"/>
            <a:ext cx="2152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 general form is</a:t>
            </a:r>
          </a:p>
        </p:txBody>
      </p:sp>
      <p:sp>
        <p:nvSpPr>
          <p:cNvPr id="99343" name="Rectangle 17"/>
          <p:cNvSpPr>
            <a:spLocks noChangeArrowheads="1"/>
          </p:cNvSpPr>
          <p:nvPr/>
        </p:nvSpPr>
        <p:spPr bwMode="auto">
          <a:xfrm>
            <a:off x="6248400" y="5486401"/>
            <a:ext cx="419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where K is the gain for high frequencies</a:t>
            </a:r>
          </a:p>
        </p:txBody>
      </p:sp>
      <p:sp>
        <p:nvSpPr>
          <p:cNvPr id="99344" name="Rectangle 18"/>
          <p:cNvSpPr>
            <a:spLocks noChangeArrowheads="1"/>
          </p:cNvSpPr>
          <p:nvPr/>
        </p:nvSpPr>
        <p:spPr bwMode="auto">
          <a:xfrm>
            <a:off x="2362201" y="5911850"/>
            <a:ext cx="6181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The pole is at S = -</a:t>
            </a:r>
            <a:r>
              <a:rPr lang="en-US" altLang="en-US" sz="1800">
                <a:sym typeface="Symbol" panose="05050102010706020507" pitchFamily="18" charset="2"/>
              </a:rPr>
              <a:t></a:t>
            </a:r>
            <a:r>
              <a:rPr lang="en-US" altLang="en-US" sz="1800" baseline="-25000">
                <a:sym typeface="Symbol" panose="05050102010706020507" pitchFamily="18" charset="2"/>
              </a:rPr>
              <a:t>0</a:t>
            </a:r>
            <a:r>
              <a:rPr lang="en-US" altLang="en-US" sz="1800"/>
              <a:t> and the zero is at S =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The cutoff frequency is the same as for the low-pass filter.</a:t>
            </a:r>
          </a:p>
        </p:txBody>
      </p:sp>
      <p:sp>
        <p:nvSpPr>
          <p:cNvPr id="99345" name="Rectangle 6"/>
          <p:cNvSpPr>
            <a:spLocks noChangeArrowheads="1"/>
          </p:cNvSpPr>
          <p:nvPr/>
        </p:nvSpPr>
        <p:spPr bwMode="auto">
          <a:xfrm>
            <a:off x="9601200" y="6172200"/>
            <a:ext cx="5334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E85EBCCF-EA2F-4F19-AE0B-E819B7F24E2D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5600" y="3643200"/>
              <a:ext cx="1661040" cy="63432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240" y="3633840"/>
                <a:ext cx="1679760" cy="65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43"/>
    </mc:Choice>
    <mc:Fallback xmlns="">
      <p:transition spd="slow" advTm="62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4"/>
          <p:cNvSpPr>
            <a:spLocks noChangeArrowheads="1"/>
          </p:cNvSpPr>
          <p:nvPr/>
        </p:nvSpPr>
        <p:spPr bwMode="auto">
          <a:xfrm>
            <a:off x="1981200" y="27463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chemeClr val="tx2"/>
                </a:solidFill>
              </a:rPr>
              <a:t>BODE PLOTS</a:t>
            </a:r>
          </a:p>
        </p:txBody>
      </p:sp>
      <p:sp>
        <p:nvSpPr>
          <p:cNvPr id="100355" name="Rectangle 7"/>
          <p:cNvSpPr>
            <a:spLocks noChangeArrowheads="1"/>
          </p:cNvSpPr>
          <p:nvPr/>
        </p:nvSpPr>
        <p:spPr bwMode="auto">
          <a:xfrm>
            <a:off x="2286000" y="990601"/>
            <a:ext cx="8077200" cy="558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THE BASIC IDEA: </a:t>
            </a:r>
            <a:r>
              <a:rPr lang="en-US" altLang="en-US" sz="1800"/>
              <a:t>The point is to be able to draw a "quick" sketch of a transfer function of a circuit.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</a:t>
            </a:r>
            <a:r>
              <a:rPr lang="en-US" altLang="en-US" sz="1800" b="1"/>
              <a:t>ssume: you have an equation </a:t>
            </a:r>
            <a:r>
              <a:rPr lang="en-US" altLang="en-US" sz="1800"/>
              <a:t>for the transfer function.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 up the individual responses of all of the poles and zeros of the transfer function.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They each affect the frequency response “only” after they take effect at their respective “break” frequencies....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a </a:t>
            </a:r>
            <a:r>
              <a:rPr lang="en-US" altLang="en-US" sz="1800" b="1"/>
              <a:t>pole </a:t>
            </a:r>
            <a:r>
              <a:rPr lang="en-US" altLang="en-US" sz="1800"/>
              <a:t>makes the amplitude </a:t>
            </a:r>
            <a:r>
              <a:rPr lang="en-US" altLang="en-US" sz="1800" b="1"/>
              <a:t>fall </a:t>
            </a:r>
            <a:r>
              <a:rPr lang="en-US" altLang="en-US" sz="1800"/>
              <a:t>with frequency by 20 dB /decade and “has no effect” before its break frequency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a </a:t>
            </a:r>
            <a:r>
              <a:rPr lang="en-US" altLang="en-US" sz="1800" b="1"/>
              <a:t>zero </a:t>
            </a:r>
            <a:r>
              <a:rPr lang="en-US" altLang="en-US" sz="1800"/>
              <a:t>makes the amplitude </a:t>
            </a:r>
            <a:r>
              <a:rPr lang="en-US" altLang="en-US" sz="1800" b="1"/>
              <a:t>rise </a:t>
            </a:r>
            <a:r>
              <a:rPr lang="en-US" altLang="en-US" sz="1800"/>
              <a:t>with frequency by 20 dB/decade and “has no effect” before its break frequency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a </a:t>
            </a:r>
            <a:r>
              <a:rPr lang="en-US" altLang="en-US" sz="1800" b="1"/>
              <a:t>pole </a:t>
            </a:r>
            <a:r>
              <a:rPr lang="en-US" altLang="en-US" sz="1800"/>
              <a:t>causes the phase to </a:t>
            </a:r>
            <a:r>
              <a:rPr lang="en-US" altLang="en-US" sz="1800" b="1"/>
              <a:t>fall </a:t>
            </a:r>
            <a:r>
              <a:rPr lang="en-US" altLang="en-US" sz="1800"/>
              <a:t>from 0° to -90° over two decades of frequency </a:t>
            </a:r>
            <a:r>
              <a:rPr lang="en-US" altLang="en-US" sz="1800" b="1" i="1"/>
              <a:t>starting one decade before the break frequency </a:t>
            </a:r>
            <a:r>
              <a:rPr lang="en-US" altLang="en-US" sz="1800"/>
              <a:t>-&gt; the phase is -45° at its break frequency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a </a:t>
            </a:r>
            <a:r>
              <a:rPr lang="en-US" altLang="en-US" sz="1800" b="1"/>
              <a:t>zero </a:t>
            </a:r>
            <a:r>
              <a:rPr lang="en-US" altLang="en-US" sz="1800"/>
              <a:t>causes the phase to </a:t>
            </a:r>
            <a:r>
              <a:rPr lang="en-US" altLang="en-US" sz="1800" b="1"/>
              <a:t>rise </a:t>
            </a:r>
            <a:r>
              <a:rPr lang="en-US" altLang="en-US" sz="1800"/>
              <a:t>from 0° to +90° over two decades of frequency </a:t>
            </a:r>
            <a:r>
              <a:rPr lang="en-US" altLang="en-US" sz="1800" b="1" i="1"/>
              <a:t>starting one decade before the break frequency </a:t>
            </a:r>
            <a:r>
              <a:rPr lang="en-US" altLang="en-US" sz="1800"/>
              <a:t>-&gt; the phase is +45° at its break frequency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• </a:t>
            </a:r>
            <a:r>
              <a:rPr lang="en-US" altLang="en-US" sz="1800" b="1"/>
              <a:t>the effects of poles or zeros at “zero” frequency have already “maxed out” by the time you start your plot </a:t>
            </a:r>
            <a:r>
              <a:rPr lang="en-US" altLang="en-US" sz="1800"/>
              <a:t>(i.e. phase is -90° for a pole at zero frequency, and +90° for a zero at zero frequency)</a:t>
            </a:r>
          </a:p>
        </p:txBody>
      </p:sp>
      <p:sp>
        <p:nvSpPr>
          <p:cNvPr id="100356" name="Rectangle 6"/>
          <p:cNvSpPr>
            <a:spLocks noChangeArrowheads="1"/>
          </p:cNvSpPr>
          <p:nvPr/>
        </p:nvSpPr>
        <p:spPr bwMode="auto">
          <a:xfrm>
            <a:off x="9601200" y="6172200"/>
            <a:ext cx="5334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B9DBE7B0-71D4-4DE4-989F-6E4A07784AC0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7400" y="1553760"/>
              <a:ext cx="1348920" cy="298296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040" y="1544400"/>
                <a:ext cx="1367640" cy="3001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7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547"/>
    </mc:Choice>
    <mc:Fallback xmlns="">
      <p:transition spd="slow" advTm="250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540</Words>
  <Application>Microsoft Office PowerPoint</Application>
  <PresentationFormat>Widescreen</PresentationFormat>
  <Paragraphs>36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Symbol</vt:lpstr>
      <vt:lpstr>Office Theme</vt:lpstr>
      <vt:lpstr>TRANSFER FUNCTIONS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Electronics (EE061IU)</dc:title>
  <dc:creator>ASUS</dc:creator>
  <cp:lastModifiedBy>ASUS</cp:lastModifiedBy>
  <cp:revision>58</cp:revision>
  <dcterms:created xsi:type="dcterms:W3CDTF">2020-02-23T09:53:56Z</dcterms:created>
  <dcterms:modified xsi:type="dcterms:W3CDTF">2020-02-28T12:58:52Z</dcterms:modified>
</cp:coreProperties>
</file>